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1719" r:id="rId4"/>
    <p:sldId id="432" r:id="rId5"/>
    <p:sldId id="491" r:id="rId6"/>
    <p:sldId id="488" r:id="rId7"/>
    <p:sldId id="593" r:id="rId8"/>
    <p:sldId id="627" r:id="rId9"/>
    <p:sldId id="320" r:id="rId10"/>
    <p:sldId id="640" r:id="rId11"/>
    <p:sldId id="644" r:id="rId12"/>
    <p:sldId id="59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5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F63B-8A91-48C5-B16E-F9AE6908C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4B8BB-299B-4765-8D06-9EE6A4B37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8F5DC-E778-40C2-A2D4-DB490CF84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A776E-2EEE-4F37-821A-BD942557E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83F81-C9BC-48E0-A9A6-EB67C93F5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23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EBAC2-CA94-410E-A2A8-484D367FF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882D56-C11D-4417-9F5C-94C7286D5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2142-F01E-400B-8C50-53B9A881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B4DE7-9A76-4531-80B0-C9F3914AC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AF042-1D03-49D8-A331-E6AC833F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28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220544-E408-4E44-B113-24457F43B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F881A4-8630-4388-B7A6-9C37D4462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BF0B7-7499-4DBF-B584-EB294ACB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38044-6E70-4FC8-84F9-153681A9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9C4B-90DD-4984-AD70-3AF3BA8C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08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- 4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78704" y="1905000"/>
            <a:ext cx="2235200" cy="15240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413084"/>
            <a:ext cx="108712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311613" y="1718276"/>
            <a:ext cx="2850292" cy="54864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11613" y="2573653"/>
            <a:ext cx="2850292" cy="119392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 dirty="0"/>
              <a:t>Description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78704" y="4112340"/>
            <a:ext cx="2235200" cy="15240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3311613" y="2152533"/>
            <a:ext cx="285029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>
              <a:buFontTx/>
              <a:buNone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[ Title ]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3311613" y="3937000"/>
            <a:ext cx="2850292" cy="548640"/>
          </a:xfrm>
        </p:spPr>
        <p:txBody>
          <a:bodyPr vert="horz" lIns="91440" tIns="0" rIns="91440" bIns="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 dirty="0"/>
              <a:t>NAME HERE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3311613" y="4776335"/>
            <a:ext cx="2850292" cy="134143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 dirty="0"/>
              <a:t>Description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3311613" y="4371257"/>
            <a:ext cx="2850292" cy="381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lang="en-US" sz="1400" i="1" dirty="0" smtClean="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[ Title ]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452972" y="1905000"/>
            <a:ext cx="2235200" cy="15240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8885881" y="1718276"/>
            <a:ext cx="2647092" cy="54864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27" hasCustomPrompt="1"/>
          </p:nvPr>
        </p:nvSpPr>
        <p:spPr>
          <a:xfrm>
            <a:off x="8885881" y="2573653"/>
            <a:ext cx="2647092" cy="119392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 dirty="0"/>
              <a:t>Description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452972" y="4112340"/>
            <a:ext cx="2235200" cy="15240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8885881" y="2152533"/>
            <a:ext cx="264709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>
              <a:buFontTx/>
              <a:buNone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[ Title ]</a:t>
            </a:r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8885881" y="3937000"/>
            <a:ext cx="2647092" cy="548640"/>
          </a:xfrm>
        </p:spPr>
        <p:txBody>
          <a:bodyPr vert="horz" lIns="91440" tIns="0" rIns="91440" bIns="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 dirty="0"/>
              <a:t>NAME HERE</a:t>
            </a:r>
          </a:p>
        </p:txBody>
      </p:sp>
      <p:sp>
        <p:nvSpPr>
          <p:cNvPr id="39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8885881" y="4776335"/>
            <a:ext cx="2647092" cy="134143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 dirty="0"/>
              <a:t>Description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32" hasCustomPrompt="1"/>
          </p:nvPr>
        </p:nvSpPr>
        <p:spPr>
          <a:xfrm>
            <a:off x="8885881" y="4371257"/>
            <a:ext cx="2647092" cy="381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lang="en-US" sz="1400" i="1" dirty="0" smtClean="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[ Title ]</a:t>
            </a: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711200" y="6577783"/>
            <a:ext cx="284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D83A5-2782-4E4D-A83E-1F3507A2282F}" type="datetime4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October 12, 2021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©2019 Your Company. All Rights Reserved</a:t>
            </a: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55F5F-96B5-4123-A0BF-F5126ED54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274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65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07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68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80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71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95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5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DF718-1DE6-4F77-A863-28A9D1B9F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19A2F-FF2F-42DF-BB3C-469B12AF7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A7A89-9587-48D9-B636-A00AB576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8CB68-6890-4344-8D6C-66D475F0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7B9E0-832D-45AC-895F-B1BF7000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79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88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19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52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14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itle Slide">
    <p:bg>
      <p:bgPr>
        <a:gradFill flip="none" rotWithShape="1">
          <a:gsLst>
            <a:gs pos="0">
              <a:schemeClr val="accent2"/>
            </a:gs>
            <a:gs pos="100000">
              <a:schemeClr val="accent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B40CA2-C8D6-44FC-B4FD-775438EB7E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48656" y="2934436"/>
            <a:ext cx="8294687" cy="989127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0684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Title Slide">
    <p:bg>
      <p:bgPr>
        <a:gradFill flip="none" rotWithShape="1"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CC255-EC46-45F2-ABB0-4D7E2C233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7568" y="2967961"/>
            <a:ext cx="10456863" cy="731202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609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175DAC-AF70-44DC-8621-DCA1249974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9553212-3D9D-4C76-B990-DBEE26FF80C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49463" y="403999"/>
            <a:ext cx="10021309" cy="693282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36A499-97F2-4DC2-AF9F-0ACAC08DCDF0}"/>
              </a:ext>
            </a:extLst>
          </p:cNvPr>
          <p:cNvSpPr>
            <a:spLocks noGrp="1"/>
          </p:cNvSpPr>
          <p:nvPr userDrawn="1">
            <p:ph type="body" idx="10" hasCustomPrompt="1"/>
          </p:nvPr>
        </p:nvSpPr>
        <p:spPr>
          <a:xfrm>
            <a:off x="449462" y="1213180"/>
            <a:ext cx="10021309" cy="693282"/>
          </a:xfrm>
        </p:spPr>
        <p:txBody>
          <a:bodyPr>
            <a:normAutofit/>
          </a:bodyPr>
          <a:lstStyle>
            <a:lvl1pPr marL="0" indent="0">
              <a:buNone/>
              <a:defRPr sz="1800" i="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340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1C5FEA9-8BED-4B85-B6A7-132BCA4271CA}"/>
              </a:ext>
            </a:extLst>
          </p:cNvPr>
          <p:cNvGrpSpPr/>
          <p:nvPr userDrawn="1"/>
        </p:nvGrpSpPr>
        <p:grpSpPr>
          <a:xfrm>
            <a:off x="6844132" y="4"/>
            <a:ext cx="6228085" cy="6863300"/>
            <a:chOff x="5963916" y="4"/>
            <a:chExt cx="6228085" cy="6863300"/>
          </a:xfrm>
        </p:grpSpPr>
        <p:pic>
          <p:nvPicPr>
            <p:cNvPr id="11" name="Picture 10" descr="A large brick building&#10;&#10;Description generated with very high confidence">
              <a:extLst>
                <a:ext uri="{FF2B5EF4-FFF2-40B4-BE49-F238E27FC236}">
                  <a16:creationId xmlns:a16="http://schemas.microsoft.com/office/drawing/2014/main" id="{90F58F5C-6BB8-4249-9BBF-74ED13CFFA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1" r="-509"/>
            <a:stretch/>
          </p:blipFill>
          <p:spPr>
            <a:xfrm>
              <a:off x="5963917" y="3252319"/>
              <a:ext cx="5068704" cy="3610985"/>
            </a:xfrm>
            <a:custGeom>
              <a:avLst/>
              <a:gdLst>
                <a:gd name="connsiteX0" fmla="*/ 3065938 w 5068704"/>
                <a:gd name="connsiteY0" fmla="*/ 0 h 3610985"/>
                <a:gd name="connsiteX1" fmla="*/ 5068704 w 5068704"/>
                <a:gd name="connsiteY1" fmla="*/ 0 h 3610985"/>
                <a:gd name="connsiteX2" fmla="*/ 5068704 w 5068704"/>
                <a:gd name="connsiteY2" fmla="*/ 3610985 h 3610985"/>
                <a:gd name="connsiteX3" fmla="*/ 0 w 5068704"/>
                <a:gd name="connsiteY3" fmla="*/ 3610985 h 3610985"/>
                <a:gd name="connsiteX4" fmla="*/ 317967 w 5068704"/>
                <a:gd name="connsiteY4" fmla="*/ 3131128 h 3610985"/>
                <a:gd name="connsiteX5" fmla="*/ 2793203 w 5068704"/>
                <a:gd name="connsiteY5" fmla="*/ 234483 h 361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8704" h="3610985">
                  <a:moveTo>
                    <a:pt x="3065938" y="0"/>
                  </a:moveTo>
                  <a:lnTo>
                    <a:pt x="5068704" y="0"/>
                  </a:lnTo>
                  <a:lnTo>
                    <a:pt x="5068704" y="3610985"/>
                  </a:lnTo>
                  <a:lnTo>
                    <a:pt x="0" y="3610985"/>
                  </a:lnTo>
                  <a:lnTo>
                    <a:pt x="317967" y="3131128"/>
                  </a:lnTo>
                  <a:cubicBezTo>
                    <a:pt x="1157318" y="1910210"/>
                    <a:pt x="1892831" y="1035336"/>
                    <a:pt x="2793203" y="234483"/>
                  </a:cubicBezTo>
                  <a:close/>
                </a:path>
              </a:pathLst>
            </a:custGeom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C26A577-EDBE-4061-B578-F4F042DA2E28}"/>
                </a:ext>
              </a:extLst>
            </p:cNvPr>
            <p:cNvSpPr/>
            <p:nvPr userDrawn="1"/>
          </p:nvSpPr>
          <p:spPr>
            <a:xfrm rot="5400000">
              <a:off x="6192333" y="858336"/>
              <a:ext cx="5771250" cy="6228083"/>
            </a:xfrm>
            <a:custGeom>
              <a:avLst/>
              <a:gdLst>
                <a:gd name="connsiteX0" fmla="*/ 0 w 5771250"/>
                <a:gd name="connsiteY0" fmla="*/ 0 h 6228083"/>
                <a:gd name="connsiteX1" fmla="*/ 5771250 w 5771250"/>
                <a:gd name="connsiteY1" fmla="*/ 0 h 6228083"/>
                <a:gd name="connsiteX2" fmla="*/ 5771249 w 5771250"/>
                <a:gd name="connsiteY2" fmla="*/ 6228083 h 6228083"/>
                <a:gd name="connsiteX3" fmla="*/ 5294366 w 5771250"/>
                <a:gd name="connsiteY3" fmla="*/ 5909831 h 6228083"/>
                <a:gd name="connsiteX4" fmla="*/ 148485 w 5771250"/>
                <a:gd name="connsiteY4" fmla="*/ 241166 h 622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1250" h="6228083">
                  <a:moveTo>
                    <a:pt x="0" y="0"/>
                  </a:moveTo>
                  <a:lnTo>
                    <a:pt x="5771250" y="0"/>
                  </a:lnTo>
                  <a:lnTo>
                    <a:pt x="5771249" y="6228083"/>
                  </a:lnTo>
                  <a:lnTo>
                    <a:pt x="5294366" y="5909831"/>
                  </a:lnTo>
                  <a:cubicBezTo>
                    <a:pt x="2943510" y="4282141"/>
                    <a:pt x="1883610" y="3044592"/>
                    <a:pt x="148485" y="241166"/>
                  </a:cubicBez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AFEBCB9-DA71-4C04-9B56-DD0B19D56748}"/>
                </a:ext>
              </a:extLst>
            </p:cNvPr>
            <p:cNvSpPr/>
            <p:nvPr/>
          </p:nvSpPr>
          <p:spPr>
            <a:xfrm rot="5400000">
              <a:off x="6909107" y="1575107"/>
              <a:ext cx="6857997" cy="3707791"/>
            </a:xfrm>
            <a:custGeom>
              <a:avLst/>
              <a:gdLst>
                <a:gd name="connsiteX0" fmla="*/ 0 w 6857997"/>
                <a:gd name="connsiteY0" fmla="*/ 3707791 h 3707791"/>
                <a:gd name="connsiteX1" fmla="*/ 0 w 6857997"/>
                <a:gd name="connsiteY1" fmla="*/ 0 h 3707791"/>
                <a:gd name="connsiteX2" fmla="*/ 6857997 w 6857997"/>
                <a:gd name="connsiteY2" fmla="*/ 0 h 3707791"/>
                <a:gd name="connsiteX3" fmla="*/ 6857997 w 6857997"/>
                <a:gd name="connsiteY3" fmla="*/ 1280310 h 3707791"/>
                <a:gd name="connsiteX4" fmla="*/ 6476733 w 6857997"/>
                <a:gd name="connsiteY4" fmla="*/ 1520366 h 3707791"/>
                <a:gd name="connsiteX5" fmla="*/ 0 w 6857997"/>
                <a:gd name="connsiteY5" fmla="*/ 3707791 h 370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7997" h="3707791">
                  <a:moveTo>
                    <a:pt x="0" y="3707791"/>
                  </a:moveTo>
                  <a:lnTo>
                    <a:pt x="0" y="0"/>
                  </a:lnTo>
                  <a:lnTo>
                    <a:pt x="6857997" y="0"/>
                  </a:lnTo>
                  <a:lnTo>
                    <a:pt x="6857997" y="1280310"/>
                  </a:lnTo>
                  <a:lnTo>
                    <a:pt x="6476733" y="1520366"/>
                  </a:lnTo>
                  <a:cubicBezTo>
                    <a:pt x="4380097" y="2830208"/>
                    <a:pt x="2759231" y="3657329"/>
                    <a:pt x="0" y="3707791"/>
                  </a:cubicBezTo>
                  <a:close/>
                </a:path>
              </a:pathLst>
            </a:custGeom>
            <a:solidFill>
              <a:srgbClr val="0056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7784B1-E96C-4A3F-A2FE-EEECD9F8D43D}"/>
                </a:ext>
              </a:extLst>
            </p:cNvPr>
            <p:cNvSpPr/>
            <p:nvPr/>
          </p:nvSpPr>
          <p:spPr>
            <a:xfrm rot="5400000">
              <a:off x="7723536" y="2389533"/>
              <a:ext cx="5772257" cy="3164673"/>
            </a:xfrm>
            <a:custGeom>
              <a:avLst/>
              <a:gdLst>
                <a:gd name="connsiteX0" fmla="*/ 0 w 5772257"/>
                <a:gd name="connsiteY0" fmla="*/ 0 h 3164673"/>
                <a:gd name="connsiteX1" fmla="*/ 5772257 w 5772257"/>
                <a:gd name="connsiteY1" fmla="*/ 0 h 3164673"/>
                <a:gd name="connsiteX2" fmla="*/ 5772257 w 5772257"/>
                <a:gd name="connsiteY2" fmla="*/ 1301632 h 3164673"/>
                <a:gd name="connsiteX3" fmla="*/ 5390996 w 5772257"/>
                <a:gd name="connsiteY3" fmla="*/ 1539174 h 3164673"/>
                <a:gd name="connsiteX4" fmla="*/ 2197498 w 5772257"/>
                <a:gd name="connsiteY4" fmla="*/ 3161253 h 3164673"/>
                <a:gd name="connsiteX5" fmla="*/ 2186759 w 5772257"/>
                <a:gd name="connsiteY5" fmla="*/ 3164673 h 3164673"/>
                <a:gd name="connsiteX6" fmla="*/ 2121163 w 5772257"/>
                <a:gd name="connsiteY6" fmla="*/ 3087832 h 3164673"/>
                <a:gd name="connsiteX7" fmla="*/ 149496 w 5772257"/>
                <a:gd name="connsiteY7" fmla="*/ 242809 h 316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257" h="3164673">
                  <a:moveTo>
                    <a:pt x="0" y="0"/>
                  </a:moveTo>
                  <a:lnTo>
                    <a:pt x="5772257" y="0"/>
                  </a:lnTo>
                  <a:lnTo>
                    <a:pt x="5772257" y="1301632"/>
                  </a:lnTo>
                  <a:lnTo>
                    <a:pt x="5390996" y="1539174"/>
                  </a:lnTo>
                  <a:cubicBezTo>
                    <a:pt x="4272790" y="2230447"/>
                    <a:pt x="3289914" y="2785847"/>
                    <a:pt x="2197498" y="3161253"/>
                  </a:cubicBezTo>
                  <a:lnTo>
                    <a:pt x="2186759" y="3164673"/>
                  </a:lnTo>
                  <a:lnTo>
                    <a:pt x="2121163" y="3087832"/>
                  </a:lnTo>
                  <a:cubicBezTo>
                    <a:pt x="1486018" y="2318697"/>
                    <a:pt x="877129" y="1418439"/>
                    <a:pt x="149496" y="2428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32C6C3-2D53-4892-9124-971A5585E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824772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9679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2E61B1-2764-4A26-9E32-42E93D1D6EC7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A68E2-8CE2-40DB-A30B-31F5A4DCC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167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DABE42C-BBA0-4A6A-A929-0CFA57202475}"/>
              </a:ext>
            </a:extLst>
          </p:cNvPr>
          <p:cNvGrpSpPr/>
          <p:nvPr/>
        </p:nvGrpSpPr>
        <p:grpSpPr>
          <a:xfrm>
            <a:off x="8637746" y="-133423"/>
            <a:ext cx="3885423" cy="7193920"/>
            <a:chOff x="8637746" y="-133423"/>
            <a:chExt cx="3885423" cy="719392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1CFC02C-76BA-4BEF-A324-66AAD6FAE998}"/>
                </a:ext>
              </a:extLst>
            </p:cNvPr>
            <p:cNvSpPr/>
            <p:nvPr/>
          </p:nvSpPr>
          <p:spPr>
            <a:xfrm rot="4924445">
              <a:off x="10018672" y="3455245"/>
              <a:ext cx="3523353" cy="1321775"/>
            </a:xfrm>
            <a:custGeom>
              <a:avLst/>
              <a:gdLst>
                <a:gd name="connsiteX0" fmla="*/ 0 w 3523353"/>
                <a:gd name="connsiteY0" fmla="*/ 0 h 1321775"/>
                <a:gd name="connsiteX1" fmla="*/ 3523353 w 3523353"/>
                <a:gd name="connsiteY1" fmla="*/ 490530 h 1321775"/>
                <a:gd name="connsiteX2" fmla="*/ 3332487 w 3523353"/>
                <a:gd name="connsiteY2" fmla="*/ 571640 h 1321775"/>
                <a:gd name="connsiteX3" fmla="*/ 1295598 w 3523353"/>
                <a:gd name="connsiteY3" fmla="*/ 1268446 h 1321775"/>
                <a:gd name="connsiteX4" fmla="*/ 1065148 w 3523353"/>
                <a:gd name="connsiteY4" fmla="*/ 1321775 h 1321775"/>
                <a:gd name="connsiteX5" fmla="*/ 1011258 w 3523353"/>
                <a:gd name="connsiteY5" fmla="*/ 1263999 h 1321775"/>
                <a:gd name="connsiteX6" fmla="*/ 193025 w 3523353"/>
                <a:gd name="connsiteY6" fmla="*/ 261636 h 1321775"/>
                <a:gd name="connsiteX7" fmla="*/ 0 w 3523353"/>
                <a:gd name="connsiteY7" fmla="*/ 0 h 132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353" h="1321775">
                  <a:moveTo>
                    <a:pt x="0" y="0"/>
                  </a:moveTo>
                  <a:lnTo>
                    <a:pt x="3523353" y="490530"/>
                  </a:lnTo>
                  <a:lnTo>
                    <a:pt x="3332487" y="571640"/>
                  </a:lnTo>
                  <a:cubicBezTo>
                    <a:pt x="2636494" y="860593"/>
                    <a:pt x="1975361" y="1098740"/>
                    <a:pt x="1295598" y="1268446"/>
                  </a:cubicBezTo>
                  <a:lnTo>
                    <a:pt x="1065148" y="1321775"/>
                  </a:lnTo>
                  <a:lnTo>
                    <a:pt x="1011258" y="1263999"/>
                  </a:lnTo>
                  <a:cubicBezTo>
                    <a:pt x="732998" y="951635"/>
                    <a:pt x="463636" y="620879"/>
                    <a:pt x="193025" y="2616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8628FEA-8C1B-4A56-A11B-93645165BC31}"/>
                </a:ext>
              </a:extLst>
            </p:cNvPr>
            <p:cNvSpPr/>
            <p:nvPr/>
          </p:nvSpPr>
          <p:spPr>
            <a:xfrm rot="4924445">
              <a:off x="9691861" y="716689"/>
              <a:ext cx="3571252" cy="1871027"/>
            </a:xfrm>
            <a:custGeom>
              <a:avLst/>
              <a:gdLst>
                <a:gd name="connsiteX0" fmla="*/ 0 w 3571252"/>
                <a:gd name="connsiteY0" fmla="*/ 1779422 h 1871027"/>
                <a:gd name="connsiteX1" fmla="*/ 247736 w 3571252"/>
                <a:gd name="connsiteY1" fmla="*/ 0 h 1871027"/>
                <a:gd name="connsiteX2" fmla="*/ 2506104 w 3571252"/>
                <a:gd name="connsiteY2" fmla="*/ 314416 h 1871027"/>
                <a:gd name="connsiteX3" fmla="*/ 2699129 w 3571252"/>
                <a:gd name="connsiteY3" fmla="*/ 576052 h 1871027"/>
                <a:gd name="connsiteX4" fmla="*/ 3517362 w 3571252"/>
                <a:gd name="connsiteY4" fmla="*/ 1578415 h 1871027"/>
                <a:gd name="connsiteX5" fmla="*/ 3571252 w 3571252"/>
                <a:gd name="connsiteY5" fmla="*/ 1636191 h 1871027"/>
                <a:gd name="connsiteX6" fmla="*/ 3460020 w 3571252"/>
                <a:gd name="connsiteY6" fmla="*/ 1661931 h 1871027"/>
                <a:gd name="connsiteX7" fmla="*/ 0 w 3571252"/>
                <a:gd name="connsiteY7" fmla="*/ 1779422 h 18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252" h="1871027">
                  <a:moveTo>
                    <a:pt x="0" y="1779422"/>
                  </a:moveTo>
                  <a:lnTo>
                    <a:pt x="247736" y="0"/>
                  </a:lnTo>
                  <a:lnTo>
                    <a:pt x="2506104" y="314416"/>
                  </a:lnTo>
                  <a:lnTo>
                    <a:pt x="2699129" y="576052"/>
                  </a:lnTo>
                  <a:cubicBezTo>
                    <a:pt x="2969740" y="935295"/>
                    <a:pt x="3239102" y="1266051"/>
                    <a:pt x="3517362" y="1578415"/>
                  </a:cubicBezTo>
                  <a:lnTo>
                    <a:pt x="3571252" y="1636191"/>
                  </a:lnTo>
                  <a:lnTo>
                    <a:pt x="3460020" y="1661931"/>
                  </a:lnTo>
                  <a:cubicBezTo>
                    <a:pt x="2428832" y="1881537"/>
                    <a:pt x="1335668" y="1940539"/>
                    <a:pt x="0" y="17794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A96D355-2713-42BF-9E48-4A27433DCBA9}"/>
                </a:ext>
              </a:extLst>
            </p:cNvPr>
            <p:cNvSpPr/>
            <p:nvPr/>
          </p:nvSpPr>
          <p:spPr>
            <a:xfrm rot="4924445">
              <a:off x="8313400" y="2850727"/>
              <a:ext cx="4534116" cy="3885423"/>
            </a:xfrm>
            <a:custGeom>
              <a:avLst/>
              <a:gdLst>
                <a:gd name="connsiteX0" fmla="*/ 0 w 4534116"/>
                <a:gd name="connsiteY0" fmla="*/ 0 h 3885423"/>
                <a:gd name="connsiteX1" fmla="*/ 4534116 w 4534116"/>
                <a:gd name="connsiteY1" fmla="*/ 631251 h 3885423"/>
                <a:gd name="connsiteX2" fmla="*/ 4081061 w 4534116"/>
                <a:gd name="connsiteY2" fmla="*/ 3885423 h 3885423"/>
                <a:gd name="connsiteX3" fmla="*/ 4029767 w 4534116"/>
                <a:gd name="connsiteY3" fmla="*/ 3851191 h 3885423"/>
                <a:gd name="connsiteX4" fmla="*/ 1436591 w 4534116"/>
                <a:gd name="connsiteY4" fmla="*/ 1720013 h 3885423"/>
                <a:gd name="connsiteX5" fmla="*/ 1065149 w 4534116"/>
                <a:gd name="connsiteY5" fmla="*/ 1321776 h 3885423"/>
                <a:gd name="connsiteX6" fmla="*/ 1295599 w 4534116"/>
                <a:gd name="connsiteY6" fmla="*/ 1268447 h 3885423"/>
                <a:gd name="connsiteX7" fmla="*/ 3332488 w 4534116"/>
                <a:gd name="connsiteY7" fmla="*/ 571641 h 3885423"/>
                <a:gd name="connsiteX8" fmla="*/ 3523354 w 4534116"/>
                <a:gd name="connsiteY8" fmla="*/ 490531 h 3885423"/>
                <a:gd name="connsiteX9" fmla="*/ 1 w 4534116"/>
                <a:gd name="connsiteY9" fmla="*/ 1 h 3885423"/>
                <a:gd name="connsiteX10" fmla="*/ 0 w 4534116"/>
                <a:gd name="connsiteY10" fmla="*/ 0 h 38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116" h="3885423">
                  <a:moveTo>
                    <a:pt x="0" y="0"/>
                  </a:moveTo>
                  <a:lnTo>
                    <a:pt x="4534116" y="631251"/>
                  </a:lnTo>
                  <a:lnTo>
                    <a:pt x="4081061" y="3885423"/>
                  </a:lnTo>
                  <a:lnTo>
                    <a:pt x="4029767" y="3851191"/>
                  </a:lnTo>
                  <a:cubicBezTo>
                    <a:pt x="2972374" y="3119072"/>
                    <a:pt x="2160825" y="2461248"/>
                    <a:pt x="1436591" y="1720013"/>
                  </a:cubicBezTo>
                  <a:lnTo>
                    <a:pt x="1065149" y="1321776"/>
                  </a:lnTo>
                  <a:lnTo>
                    <a:pt x="1295599" y="1268447"/>
                  </a:lnTo>
                  <a:cubicBezTo>
                    <a:pt x="1975362" y="1098741"/>
                    <a:pt x="2636495" y="860594"/>
                    <a:pt x="3332488" y="571641"/>
                  </a:cubicBezTo>
                  <a:lnTo>
                    <a:pt x="3523354" y="49053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32C6C3-2D53-4892-9124-971A5585E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824772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9679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2E61B1-2764-4A26-9E32-42E93D1D6EC7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C2A9BB-4071-4A4B-BEDD-BA67C86E03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825625"/>
            <a:ext cx="10512425" cy="43513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913402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DABE42C-BBA0-4A6A-A929-0CFA57202475}"/>
              </a:ext>
            </a:extLst>
          </p:cNvPr>
          <p:cNvGrpSpPr/>
          <p:nvPr/>
        </p:nvGrpSpPr>
        <p:grpSpPr>
          <a:xfrm>
            <a:off x="8637746" y="-133423"/>
            <a:ext cx="3885423" cy="7193920"/>
            <a:chOff x="8637746" y="-133423"/>
            <a:chExt cx="3885423" cy="719392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1CFC02C-76BA-4BEF-A324-66AAD6FAE998}"/>
                </a:ext>
              </a:extLst>
            </p:cNvPr>
            <p:cNvSpPr/>
            <p:nvPr/>
          </p:nvSpPr>
          <p:spPr>
            <a:xfrm rot="4924445">
              <a:off x="10018672" y="3455245"/>
              <a:ext cx="3523353" cy="1321775"/>
            </a:xfrm>
            <a:custGeom>
              <a:avLst/>
              <a:gdLst>
                <a:gd name="connsiteX0" fmla="*/ 0 w 3523353"/>
                <a:gd name="connsiteY0" fmla="*/ 0 h 1321775"/>
                <a:gd name="connsiteX1" fmla="*/ 3523353 w 3523353"/>
                <a:gd name="connsiteY1" fmla="*/ 490530 h 1321775"/>
                <a:gd name="connsiteX2" fmla="*/ 3332487 w 3523353"/>
                <a:gd name="connsiteY2" fmla="*/ 571640 h 1321775"/>
                <a:gd name="connsiteX3" fmla="*/ 1295598 w 3523353"/>
                <a:gd name="connsiteY3" fmla="*/ 1268446 h 1321775"/>
                <a:gd name="connsiteX4" fmla="*/ 1065148 w 3523353"/>
                <a:gd name="connsiteY4" fmla="*/ 1321775 h 1321775"/>
                <a:gd name="connsiteX5" fmla="*/ 1011258 w 3523353"/>
                <a:gd name="connsiteY5" fmla="*/ 1263999 h 1321775"/>
                <a:gd name="connsiteX6" fmla="*/ 193025 w 3523353"/>
                <a:gd name="connsiteY6" fmla="*/ 261636 h 1321775"/>
                <a:gd name="connsiteX7" fmla="*/ 0 w 3523353"/>
                <a:gd name="connsiteY7" fmla="*/ 0 h 132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353" h="1321775">
                  <a:moveTo>
                    <a:pt x="0" y="0"/>
                  </a:moveTo>
                  <a:lnTo>
                    <a:pt x="3523353" y="490530"/>
                  </a:lnTo>
                  <a:lnTo>
                    <a:pt x="3332487" y="571640"/>
                  </a:lnTo>
                  <a:cubicBezTo>
                    <a:pt x="2636494" y="860593"/>
                    <a:pt x="1975361" y="1098740"/>
                    <a:pt x="1295598" y="1268446"/>
                  </a:cubicBezTo>
                  <a:lnTo>
                    <a:pt x="1065148" y="1321775"/>
                  </a:lnTo>
                  <a:lnTo>
                    <a:pt x="1011258" y="1263999"/>
                  </a:lnTo>
                  <a:cubicBezTo>
                    <a:pt x="732998" y="951635"/>
                    <a:pt x="463636" y="620879"/>
                    <a:pt x="193025" y="2616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8628FEA-8C1B-4A56-A11B-93645165BC31}"/>
                </a:ext>
              </a:extLst>
            </p:cNvPr>
            <p:cNvSpPr/>
            <p:nvPr/>
          </p:nvSpPr>
          <p:spPr>
            <a:xfrm rot="4924445">
              <a:off x="9691861" y="716689"/>
              <a:ext cx="3571252" cy="1871027"/>
            </a:xfrm>
            <a:custGeom>
              <a:avLst/>
              <a:gdLst>
                <a:gd name="connsiteX0" fmla="*/ 0 w 3571252"/>
                <a:gd name="connsiteY0" fmla="*/ 1779422 h 1871027"/>
                <a:gd name="connsiteX1" fmla="*/ 247736 w 3571252"/>
                <a:gd name="connsiteY1" fmla="*/ 0 h 1871027"/>
                <a:gd name="connsiteX2" fmla="*/ 2506104 w 3571252"/>
                <a:gd name="connsiteY2" fmla="*/ 314416 h 1871027"/>
                <a:gd name="connsiteX3" fmla="*/ 2699129 w 3571252"/>
                <a:gd name="connsiteY3" fmla="*/ 576052 h 1871027"/>
                <a:gd name="connsiteX4" fmla="*/ 3517362 w 3571252"/>
                <a:gd name="connsiteY4" fmla="*/ 1578415 h 1871027"/>
                <a:gd name="connsiteX5" fmla="*/ 3571252 w 3571252"/>
                <a:gd name="connsiteY5" fmla="*/ 1636191 h 1871027"/>
                <a:gd name="connsiteX6" fmla="*/ 3460020 w 3571252"/>
                <a:gd name="connsiteY6" fmla="*/ 1661931 h 1871027"/>
                <a:gd name="connsiteX7" fmla="*/ 0 w 3571252"/>
                <a:gd name="connsiteY7" fmla="*/ 1779422 h 18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252" h="1871027">
                  <a:moveTo>
                    <a:pt x="0" y="1779422"/>
                  </a:moveTo>
                  <a:lnTo>
                    <a:pt x="247736" y="0"/>
                  </a:lnTo>
                  <a:lnTo>
                    <a:pt x="2506104" y="314416"/>
                  </a:lnTo>
                  <a:lnTo>
                    <a:pt x="2699129" y="576052"/>
                  </a:lnTo>
                  <a:cubicBezTo>
                    <a:pt x="2969740" y="935295"/>
                    <a:pt x="3239102" y="1266051"/>
                    <a:pt x="3517362" y="1578415"/>
                  </a:cubicBezTo>
                  <a:lnTo>
                    <a:pt x="3571252" y="1636191"/>
                  </a:lnTo>
                  <a:lnTo>
                    <a:pt x="3460020" y="1661931"/>
                  </a:lnTo>
                  <a:cubicBezTo>
                    <a:pt x="2428832" y="1881537"/>
                    <a:pt x="1335668" y="1940539"/>
                    <a:pt x="0" y="17794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A96D355-2713-42BF-9E48-4A27433DCBA9}"/>
                </a:ext>
              </a:extLst>
            </p:cNvPr>
            <p:cNvSpPr/>
            <p:nvPr/>
          </p:nvSpPr>
          <p:spPr>
            <a:xfrm rot="4924445">
              <a:off x="8313400" y="2850727"/>
              <a:ext cx="4534116" cy="3885423"/>
            </a:xfrm>
            <a:custGeom>
              <a:avLst/>
              <a:gdLst>
                <a:gd name="connsiteX0" fmla="*/ 0 w 4534116"/>
                <a:gd name="connsiteY0" fmla="*/ 0 h 3885423"/>
                <a:gd name="connsiteX1" fmla="*/ 4534116 w 4534116"/>
                <a:gd name="connsiteY1" fmla="*/ 631251 h 3885423"/>
                <a:gd name="connsiteX2" fmla="*/ 4081061 w 4534116"/>
                <a:gd name="connsiteY2" fmla="*/ 3885423 h 3885423"/>
                <a:gd name="connsiteX3" fmla="*/ 4029767 w 4534116"/>
                <a:gd name="connsiteY3" fmla="*/ 3851191 h 3885423"/>
                <a:gd name="connsiteX4" fmla="*/ 1436591 w 4534116"/>
                <a:gd name="connsiteY4" fmla="*/ 1720013 h 3885423"/>
                <a:gd name="connsiteX5" fmla="*/ 1065149 w 4534116"/>
                <a:gd name="connsiteY5" fmla="*/ 1321776 h 3885423"/>
                <a:gd name="connsiteX6" fmla="*/ 1295599 w 4534116"/>
                <a:gd name="connsiteY6" fmla="*/ 1268447 h 3885423"/>
                <a:gd name="connsiteX7" fmla="*/ 3332488 w 4534116"/>
                <a:gd name="connsiteY7" fmla="*/ 571641 h 3885423"/>
                <a:gd name="connsiteX8" fmla="*/ 3523354 w 4534116"/>
                <a:gd name="connsiteY8" fmla="*/ 490531 h 3885423"/>
                <a:gd name="connsiteX9" fmla="*/ 1 w 4534116"/>
                <a:gd name="connsiteY9" fmla="*/ 1 h 3885423"/>
                <a:gd name="connsiteX10" fmla="*/ 0 w 4534116"/>
                <a:gd name="connsiteY10" fmla="*/ 0 h 38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116" h="3885423">
                  <a:moveTo>
                    <a:pt x="0" y="0"/>
                  </a:moveTo>
                  <a:lnTo>
                    <a:pt x="4534116" y="631251"/>
                  </a:lnTo>
                  <a:lnTo>
                    <a:pt x="4081061" y="3885423"/>
                  </a:lnTo>
                  <a:lnTo>
                    <a:pt x="4029767" y="3851191"/>
                  </a:lnTo>
                  <a:cubicBezTo>
                    <a:pt x="2972374" y="3119072"/>
                    <a:pt x="2160825" y="2461248"/>
                    <a:pt x="1436591" y="1720013"/>
                  </a:cubicBezTo>
                  <a:lnTo>
                    <a:pt x="1065149" y="1321776"/>
                  </a:lnTo>
                  <a:lnTo>
                    <a:pt x="1295599" y="1268447"/>
                  </a:lnTo>
                  <a:cubicBezTo>
                    <a:pt x="1975362" y="1098741"/>
                    <a:pt x="2636495" y="860594"/>
                    <a:pt x="3332488" y="571641"/>
                  </a:cubicBezTo>
                  <a:lnTo>
                    <a:pt x="3523354" y="49053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32C6C3-2D53-4892-9124-971A5585E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82477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2E61B1-2764-4A26-9E32-42E93D1D6EC7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C2A9BB-4071-4A4B-BEDD-BA67C86E03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1" y="1825625"/>
            <a:ext cx="6477000" cy="43513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DF6EFE64-82EC-493D-ADC8-1E55605761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67600" y="1825625"/>
            <a:ext cx="3886198" cy="43513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9322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C77F9-F1D6-4394-84A5-899241BC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F6F48-BB59-406D-A3FA-DCAD4663D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5EA18-7F0D-4106-80A7-EC9F11FD6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B3C1C-41C0-4871-B3D3-8B99D2FFD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41612-4E83-4752-AF85-20CEE92F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9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DABE42C-BBA0-4A6A-A929-0CFA57202475}"/>
              </a:ext>
            </a:extLst>
          </p:cNvPr>
          <p:cNvGrpSpPr/>
          <p:nvPr/>
        </p:nvGrpSpPr>
        <p:grpSpPr>
          <a:xfrm>
            <a:off x="8637746" y="-133423"/>
            <a:ext cx="3885423" cy="7193920"/>
            <a:chOff x="8637746" y="-133423"/>
            <a:chExt cx="3885423" cy="719392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1CFC02C-76BA-4BEF-A324-66AAD6FAE998}"/>
                </a:ext>
              </a:extLst>
            </p:cNvPr>
            <p:cNvSpPr/>
            <p:nvPr/>
          </p:nvSpPr>
          <p:spPr>
            <a:xfrm rot="4924445">
              <a:off x="10018672" y="3455245"/>
              <a:ext cx="3523353" cy="1321775"/>
            </a:xfrm>
            <a:custGeom>
              <a:avLst/>
              <a:gdLst>
                <a:gd name="connsiteX0" fmla="*/ 0 w 3523353"/>
                <a:gd name="connsiteY0" fmla="*/ 0 h 1321775"/>
                <a:gd name="connsiteX1" fmla="*/ 3523353 w 3523353"/>
                <a:gd name="connsiteY1" fmla="*/ 490530 h 1321775"/>
                <a:gd name="connsiteX2" fmla="*/ 3332487 w 3523353"/>
                <a:gd name="connsiteY2" fmla="*/ 571640 h 1321775"/>
                <a:gd name="connsiteX3" fmla="*/ 1295598 w 3523353"/>
                <a:gd name="connsiteY3" fmla="*/ 1268446 h 1321775"/>
                <a:gd name="connsiteX4" fmla="*/ 1065148 w 3523353"/>
                <a:gd name="connsiteY4" fmla="*/ 1321775 h 1321775"/>
                <a:gd name="connsiteX5" fmla="*/ 1011258 w 3523353"/>
                <a:gd name="connsiteY5" fmla="*/ 1263999 h 1321775"/>
                <a:gd name="connsiteX6" fmla="*/ 193025 w 3523353"/>
                <a:gd name="connsiteY6" fmla="*/ 261636 h 1321775"/>
                <a:gd name="connsiteX7" fmla="*/ 0 w 3523353"/>
                <a:gd name="connsiteY7" fmla="*/ 0 h 132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353" h="1321775">
                  <a:moveTo>
                    <a:pt x="0" y="0"/>
                  </a:moveTo>
                  <a:lnTo>
                    <a:pt x="3523353" y="490530"/>
                  </a:lnTo>
                  <a:lnTo>
                    <a:pt x="3332487" y="571640"/>
                  </a:lnTo>
                  <a:cubicBezTo>
                    <a:pt x="2636494" y="860593"/>
                    <a:pt x="1975361" y="1098740"/>
                    <a:pt x="1295598" y="1268446"/>
                  </a:cubicBezTo>
                  <a:lnTo>
                    <a:pt x="1065148" y="1321775"/>
                  </a:lnTo>
                  <a:lnTo>
                    <a:pt x="1011258" y="1263999"/>
                  </a:lnTo>
                  <a:cubicBezTo>
                    <a:pt x="732998" y="951635"/>
                    <a:pt x="463636" y="620879"/>
                    <a:pt x="193025" y="2616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8628FEA-8C1B-4A56-A11B-93645165BC31}"/>
                </a:ext>
              </a:extLst>
            </p:cNvPr>
            <p:cNvSpPr/>
            <p:nvPr/>
          </p:nvSpPr>
          <p:spPr>
            <a:xfrm rot="4924445">
              <a:off x="9691861" y="716689"/>
              <a:ext cx="3571252" cy="1871027"/>
            </a:xfrm>
            <a:custGeom>
              <a:avLst/>
              <a:gdLst>
                <a:gd name="connsiteX0" fmla="*/ 0 w 3571252"/>
                <a:gd name="connsiteY0" fmla="*/ 1779422 h 1871027"/>
                <a:gd name="connsiteX1" fmla="*/ 247736 w 3571252"/>
                <a:gd name="connsiteY1" fmla="*/ 0 h 1871027"/>
                <a:gd name="connsiteX2" fmla="*/ 2506104 w 3571252"/>
                <a:gd name="connsiteY2" fmla="*/ 314416 h 1871027"/>
                <a:gd name="connsiteX3" fmla="*/ 2699129 w 3571252"/>
                <a:gd name="connsiteY3" fmla="*/ 576052 h 1871027"/>
                <a:gd name="connsiteX4" fmla="*/ 3517362 w 3571252"/>
                <a:gd name="connsiteY4" fmla="*/ 1578415 h 1871027"/>
                <a:gd name="connsiteX5" fmla="*/ 3571252 w 3571252"/>
                <a:gd name="connsiteY5" fmla="*/ 1636191 h 1871027"/>
                <a:gd name="connsiteX6" fmla="*/ 3460020 w 3571252"/>
                <a:gd name="connsiteY6" fmla="*/ 1661931 h 1871027"/>
                <a:gd name="connsiteX7" fmla="*/ 0 w 3571252"/>
                <a:gd name="connsiteY7" fmla="*/ 1779422 h 18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252" h="1871027">
                  <a:moveTo>
                    <a:pt x="0" y="1779422"/>
                  </a:moveTo>
                  <a:lnTo>
                    <a:pt x="247736" y="0"/>
                  </a:lnTo>
                  <a:lnTo>
                    <a:pt x="2506104" y="314416"/>
                  </a:lnTo>
                  <a:lnTo>
                    <a:pt x="2699129" y="576052"/>
                  </a:lnTo>
                  <a:cubicBezTo>
                    <a:pt x="2969740" y="935295"/>
                    <a:pt x="3239102" y="1266051"/>
                    <a:pt x="3517362" y="1578415"/>
                  </a:cubicBezTo>
                  <a:lnTo>
                    <a:pt x="3571252" y="1636191"/>
                  </a:lnTo>
                  <a:lnTo>
                    <a:pt x="3460020" y="1661931"/>
                  </a:lnTo>
                  <a:cubicBezTo>
                    <a:pt x="2428832" y="1881537"/>
                    <a:pt x="1335668" y="1940539"/>
                    <a:pt x="0" y="17794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A96D355-2713-42BF-9E48-4A27433DCBA9}"/>
                </a:ext>
              </a:extLst>
            </p:cNvPr>
            <p:cNvSpPr/>
            <p:nvPr/>
          </p:nvSpPr>
          <p:spPr>
            <a:xfrm rot="4924445">
              <a:off x="8313400" y="2850727"/>
              <a:ext cx="4534116" cy="3885423"/>
            </a:xfrm>
            <a:custGeom>
              <a:avLst/>
              <a:gdLst>
                <a:gd name="connsiteX0" fmla="*/ 0 w 4534116"/>
                <a:gd name="connsiteY0" fmla="*/ 0 h 3885423"/>
                <a:gd name="connsiteX1" fmla="*/ 4534116 w 4534116"/>
                <a:gd name="connsiteY1" fmla="*/ 631251 h 3885423"/>
                <a:gd name="connsiteX2" fmla="*/ 4081061 w 4534116"/>
                <a:gd name="connsiteY2" fmla="*/ 3885423 h 3885423"/>
                <a:gd name="connsiteX3" fmla="*/ 4029767 w 4534116"/>
                <a:gd name="connsiteY3" fmla="*/ 3851191 h 3885423"/>
                <a:gd name="connsiteX4" fmla="*/ 1436591 w 4534116"/>
                <a:gd name="connsiteY4" fmla="*/ 1720013 h 3885423"/>
                <a:gd name="connsiteX5" fmla="*/ 1065149 w 4534116"/>
                <a:gd name="connsiteY5" fmla="*/ 1321776 h 3885423"/>
                <a:gd name="connsiteX6" fmla="*/ 1295599 w 4534116"/>
                <a:gd name="connsiteY6" fmla="*/ 1268447 h 3885423"/>
                <a:gd name="connsiteX7" fmla="*/ 3332488 w 4534116"/>
                <a:gd name="connsiteY7" fmla="*/ 571641 h 3885423"/>
                <a:gd name="connsiteX8" fmla="*/ 3523354 w 4534116"/>
                <a:gd name="connsiteY8" fmla="*/ 490531 h 3885423"/>
                <a:gd name="connsiteX9" fmla="*/ 1 w 4534116"/>
                <a:gd name="connsiteY9" fmla="*/ 1 h 3885423"/>
                <a:gd name="connsiteX10" fmla="*/ 0 w 4534116"/>
                <a:gd name="connsiteY10" fmla="*/ 0 h 38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116" h="3885423">
                  <a:moveTo>
                    <a:pt x="0" y="0"/>
                  </a:moveTo>
                  <a:lnTo>
                    <a:pt x="4534116" y="631251"/>
                  </a:lnTo>
                  <a:lnTo>
                    <a:pt x="4081061" y="3885423"/>
                  </a:lnTo>
                  <a:lnTo>
                    <a:pt x="4029767" y="3851191"/>
                  </a:lnTo>
                  <a:cubicBezTo>
                    <a:pt x="2972374" y="3119072"/>
                    <a:pt x="2160825" y="2461248"/>
                    <a:pt x="1436591" y="1720013"/>
                  </a:cubicBezTo>
                  <a:lnTo>
                    <a:pt x="1065149" y="1321776"/>
                  </a:lnTo>
                  <a:lnTo>
                    <a:pt x="1295599" y="1268447"/>
                  </a:lnTo>
                  <a:cubicBezTo>
                    <a:pt x="1975362" y="1098741"/>
                    <a:pt x="2636495" y="860594"/>
                    <a:pt x="3332488" y="571641"/>
                  </a:cubicBezTo>
                  <a:lnTo>
                    <a:pt x="3523354" y="49053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32C6C3-2D53-4892-9124-971A5585E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82477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2E61B1-2764-4A26-9E32-42E93D1D6EC7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C2A9BB-4071-4A4B-BEDD-BA67C86E03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0201" y="1825625"/>
            <a:ext cx="5943599" cy="43513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DF6EFE64-82EC-493D-ADC8-1E55605761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1825624"/>
            <a:ext cx="4419598" cy="19516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42B51633-C0B5-4D64-8DBA-0DC8BD65E8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3959890"/>
            <a:ext cx="4419598" cy="221707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952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24B26BA-D863-417B-A598-60BBE8C20F89}"/>
              </a:ext>
            </a:extLst>
          </p:cNvPr>
          <p:cNvGrpSpPr/>
          <p:nvPr/>
        </p:nvGrpSpPr>
        <p:grpSpPr>
          <a:xfrm rot="16200000" flipH="1">
            <a:off x="5595713" y="306597"/>
            <a:ext cx="6902883" cy="6289693"/>
            <a:chOff x="1" y="2348563"/>
            <a:chExt cx="12211049" cy="4547282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59012635-8486-4224-9417-F5D2E7A75345}"/>
                </a:ext>
              </a:extLst>
            </p:cNvPr>
            <p:cNvSpPr/>
            <p:nvPr/>
          </p:nvSpPr>
          <p:spPr>
            <a:xfrm rot="10800000" flipH="1">
              <a:off x="1" y="4189843"/>
              <a:ext cx="12211048" cy="2706001"/>
            </a:xfrm>
            <a:custGeom>
              <a:avLst/>
              <a:gdLst>
                <a:gd name="connsiteX0" fmla="*/ 0 w 12192001"/>
                <a:gd name="connsiteY0" fmla="*/ 0 h 3028950"/>
                <a:gd name="connsiteX1" fmla="*/ 12192001 w 12192001"/>
                <a:gd name="connsiteY1" fmla="*/ 0 h 3028950"/>
                <a:gd name="connsiteX2" fmla="*/ 12192001 w 12192001"/>
                <a:gd name="connsiteY2" fmla="*/ 3028950 h 3028950"/>
                <a:gd name="connsiteX3" fmla="*/ 0 w 12192001"/>
                <a:gd name="connsiteY3" fmla="*/ 3028950 h 3028950"/>
                <a:gd name="connsiteX4" fmla="*/ 0 w 12192001"/>
                <a:gd name="connsiteY4" fmla="*/ 0 h 3028950"/>
                <a:gd name="connsiteX0" fmla="*/ 0 w 12211051"/>
                <a:gd name="connsiteY0" fmla="*/ 0 h 3028950"/>
                <a:gd name="connsiteX1" fmla="*/ 12192001 w 12211051"/>
                <a:gd name="connsiteY1" fmla="*/ 0 h 3028950"/>
                <a:gd name="connsiteX2" fmla="*/ 12211051 w 12211051"/>
                <a:gd name="connsiteY2" fmla="*/ 1152525 h 3028950"/>
                <a:gd name="connsiteX3" fmla="*/ 0 w 12211051"/>
                <a:gd name="connsiteY3" fmla="*/ 3028950 h 3028950"/>
                <a:gd name="connsiteX4" fmla="*/ 0 w 12211051"/>
                <a:gd name="connsiteY4" fmla="*/ 0 h 3028950"/>
                <a:gd name="connsiteX0" fmla="*/ 0 w 12211051"/>
                <a:gd name="connsiteY0" fmla="*/ 0 h 3028950"/>
                <a:gd name="connsiteX1" fmla="*/ 12192001 w 12211051"/>
                <a:gd name="connsiteY1" fmla="*/ 0 h 3028950"/>
                <a:gd name="connsiteX2" fmla="*/ 12211051 w 12211051"/>
                <a:gd name="connsiteY2" fmla="*/ 1152525 h 3028950"/>
                <a:gd name="connsiteX3" fmla="*/ 0 w 12211051"/>
                <a:gd name="connsiteY3" fmla="*/ 3028950 h 3028950"/>
                <a:gd name="connsiteX4" fmla="*/ 0 w 12211051"/>
                <a:gd name="connsiteY4" fmla="*/ 0 h 3028950"/>
                <a:gd name="connsiteX0" fmla="*/ 0 w 12211051"/>
                <a:gd name="connsiteY0" fmla="*/ 0 h 3058919"/>
                <a:gd name="connsiteX1" fmla="*/ 12192001 w 12211051"/>
                <a:gd name="connsiteY1" fmla="*/ 0 h 3058919"/>
                <a:gd name="connsiteX2" fmla="*/ 12211051 w 12211051"/>
                <a:gd name="connsiteY2" fmla="*/ 1152525 h 3058919"/>
                <a:gd name="connsiteX3" fmla="*/ 0 w 12211051"/>
                <a:gd name="connsiteY3" fmla="*/ 3028950 h 3058919"/>
                <a:gd name="connsiteX4" fmla="*/ 0 w 12211051"/>
                <a:gd name="connsiteY4" fmla="*/ 0 h 3058919"/>
                <a:gd name="connsiteX0" fmla="*/ 0 w 12211051"/>
                <a:gd name="connsiteY0" fmla="*/ 0 h 3373990"/>
                <a:gd name="connsiteX1" fmla="*/ 12192001 w 12211051"/>
                <a:gd name="connsiteY1" fmla="*/ 0 h 3373990"/>
                <a:gd name="connsiteX2" fmla="*/ 12211051 w 12211051"/>
                <a:gd name="connsiteY2" fmla="*/ 1152525 h 3373990"/>
                <a:gd name="connsiteX3" fmla="*/ 0 w 12211051"/>
                <a:gd name="connsiteY3" fmla="*/ 3351445 h 3373990"/>
                <a:gd name="connsiteX4" fmla="*/ 0 w 12211051"/>
                <a:gd name="connsiteY4" fmla="*/ 0 h 3373990"/>
                <a:gd name="connsiteX0" fmla="*/ 0 w 12211051"/>
                <a:gd name="connsiteY0" fmla="*/ 0 h 3351446"/>
                <a:gd name="connsiteX1" fmla="*/ 12192001 w 12211051"/>
                <a:gd name="connsiteY1" fmla="*/ 0 h 3351446"/>
                <a:gd name="connsiteX2" fmla="*/ 12211051 w 12211051"/>
                <a:gd name="connsiteY2" fmla="*/ 1152525 h 3351446"/>
                <a:gd name="connsiteX3" fmla="*/ 0 w 12211051"/>
                <a:gd name="connsiteY3" fmla="*/ 3351445 h 3351446"/>
                <a:gd name="connsiteX4" fmla="*/ 0 w 12211051"/>
                <a:gd name="connsiteY4" fmla="*/ 0 h 33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1051" h="3351446">
                  <a:moveTo>
                    <a:pt x="0" y="0"/>
                  </a:moveTo>
                  <a:lnTo>
                    <a:pt x="12192001" y="0"/>
                  </a:lnTo>
                  <a:lnTo>
                    <a:pt x="12211051" y="1152525"/>
                  </a:lnTo>
                  <a:cubicBezTo>
                    <a:pt x="8121651" y="2463800"/>
                    <a:pt x="5206423" y="3303248"/>
                    <a:pt x="0" y="33514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6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9025333-8865-4A5C-8278-F2B647E833FD}"/>
                </a:ext>
              </a:extLst>
            </p:cNvPr>
            <p:cNvSpPr/>
            <p:nvPr/>
          </p:nvSpPr>
          <p:spPr>
            <a:xfrm rot="10800000" flipH="1">
              <a:off x="1884218" y="2348563"/>
              <a:ext cx="10326832" cy="4547282"/>
            </a:xfrm>
            <a:custGeom>
              <a:avLst/>
              <a:gdLst>
                <a:gd name="connsiteX0" fmla="*/ 0 w 12062691"/>
                <a:gd name="connsiteY0" fmla="*/ 0 h 6852005"/>
                <a:gd name="connsiteX1" fmla="*/ 12062691 w 12062691"/>
                <a:gd name="connsiteY1" fmla="*/ 0 h 6852005"/>
                <a:gd name="connsiteX2" fmla="*/ 12062691 w 12062691"/>
                <a:gd name="connsiteY2" fmla="*/ 6852005 h 6852005"/>
                <a:gd name="connsiteX3" fmla="*/ 11134823 w 12062691"/>
                <a:gd name="connsiteY3" fmla="*/ 6560075 h 6852005"/>
                <a:gd name="connsiteX4" fmla="*/ 460425 w 12062691"/>
                <a:gd name="connsiteY4" fmla="*/ 584231 h 6852005"/>
                <a:gd name="connsiteX5" fmla="*/ 0 w 12062691"/>
                <a:gd name="connsiteY5" fmla="*/ 128101 h 6852005"/>
                <a:gd name="connsiteX6" fmla="*/ 0 w 12062691"/>
                <a:gd name="connsiteY6" fmla="*/ 0 h 6852005"/>
                <a:gd name="connsiteX0" fmla="*/ 0 w 12062691"/>
                <a:gd name="connsiteY0" fmla="*/ 128101 h 6852005"/>
                <a:gd name="connsiteX1" fmla="*/ 12062691 w 12062691"/>
                <a:gd name="connsiteY1" fmla="*/ 0 h 6852005"/>
                <a:gd name="connsiteX2" fmla="*/ 12062691 w 12062691"/>
                <a:gd name="connsiteY2" fmla="*/ 6852005 h 6852005"/>
                <a:gd name="connsiteX3" fmla="*/ 11134823 w 12062691"/>
                <a:gd name="connsiteY3" fmla="*/ 6560075 h 6852005"/>
                <a:gd name="connsiteX4" fmla="*/ 460425 w 12062691"/>
                <a:gd name="connsiteY4" fmla="*/ 584231 h 6852005"/>
                <a:gd name="connsiteX5" fmla="*/ 0 w 12062691"/>
                <a:gd name="connsiteY5" fmla="*/ 128101 h 6852005"/>
                <a:gd name="connsiteX0" fmla="*/ 0 w 11602266"/>
                <a:gd name="connsiteY0" fmla="*/ 584231 h 6852005"/>
                <a:gd name="connsiteX1" fmla="*/ 11602266 w 11602266"/>
                <a:gd name="connsiteY1" fmla="*/ 0 h 6852005"/>
                <a:gd name="connsiteX2" fmla="*/ 11602266 w 11602266"/>
                <a:gd name="connsiteY2" fmla="*/ 6852005 h 6852005"/>
                <a:gd name="connsiteX3" fmla="*/ 10674398 w 11602266"/>
                <a:gd name="connsiteY3" fmla="*/ 6560075 h 6852005"/>
                <a:gd name="connsiteX4" fmla="*/ 0 w 11602266"/>
                <a:gd name="connsiteY4" fmla="*/ 584231 h 6852005"/>
                <a:gd name="connsiteX0" fmla="*/ 0 w 11611502"/>
                <a:gd name="connsiteY0" fmla="*/ 0 h 6267774"/>
                <a:gd name="connsiteX1" fmla="*/ 11611502 w 11611502"/>
                <a:gd name="connsiteY1" fmla="*/ 1318460 h 6267774"/>
                <a:gd name="connsiteX2" fmla="*/ 11602266 w 11611502"/>
                <a:gd name="connsiteY2" fmla="*/ 6267774 h 6267774"/>
                <a:gd name="connsiteX3" fmla="*/ 10674398 w 11611502"/>
                <a:gd name="connsiteY3" fmla="*/ 5975844 h 6267774"/>
                <a:gd name="connsiteX4" fmla="*/ 0 w 11611502"/>
                <a:gd name="connsiteY4" fmla="*/ 0 h 6267774"/>
                <a:gd name="connsiteX0" fmla="*/ 0 w 11611502"/>
                <a:gd name="connsiteY0" fmla="*/ 0 h 6267774"/>
                <a:gd name="connsiteX1" fmla="*/ 11611502 w 11611502"/>
                <a:gd name="connsiteY1" fmla="*/ 976714 h 6267774"/>
                <a:gd name="connsiteX2" fmla="*/ 11602266 w 11611502"/>
                <a:gd name="connsiteY2" fmla="*/ 6267774 h 6267774"/>
                <a:gd name="connsiteX3" fmla="*/ 10674398 w 11611502"/>
                <a:gd name="connsiteY3" fmla="*/ 5975844 h 6267774"/>
                <a:gd name="connsiteX4" fmla="*/ 0 w 11611502"/>
                <a:gd name="connsiteY4" fmla="*/ 0 h 6267774"/>
                <a:gd name="connsiteX0" fmla="*/ 0 w 10484666"/>
                <a:gd name="connsiteY0" fmla="*/ 0 h 5325665"/>
                <a:gd name="connsiteX1" fmla="*/ 10484666 w 10484666"/>
                <a:gd name="connsiteY1" fmla="*/ 34605 h 5325665"/>
                <a:gd name="connsiteX2" fmla="*/ 10475430 w 10484666"/>
                <a:gd name="connsiteY2" fmla="*/ 5325665 h 5325665"/>
                <a:gd name="connsiteX3" fmla="*/ 9547562 w 10484666"/>
                <a:gd name="connsiteY3" fmla="*/ 5033735 h 5325665"/>
                <a:gd name="connsiteX4" fmla="*/ 0 w 10484666"/>
                <a:gd name="connsiteY4" fmla="*/ 0 h 5325665"/>
                <a:gd name="connsiteX0" fmla="*/ 0 w 10484666"/>
                <a:gd name="connsiteY0" fmla="*/ 0 h 5325665"/>
                <a:gd name="connsiteX1" fmla="*/ 10484666 w 10484666"/>
                <a:gd name="connsiteY1" fmla="*/ 6896 h 5325665"/>
                <a:gd name="connsiteX2" fmla="*/ 10475430 w 10484666"/>
                <a:gd name="connsiteY2" fmla="*/ 5325665 h 5325665"/>
                <a:gd name="connsiteX3" fmla="*/ 9547562 w 10484666"/>
                <a:gd name="connsiteY3" fmla="*/ 5033735 h 5325665"/>
                <a:gd name="connsiteX4" fmla="*/ 0 w 10484666"/>
                <a:gd name="connsiteY4" fmla="*/ 0 h 5325665"/>
                <a:gd name="connsiteX0" fmla="*/ 0 w 10484666"/>
                <a:gd name="connsiteY0" fmla="*/ 0 h 5325665"/>
                <a:gd name="connsiteX1" fmla="*/ 10484666 w 10484666"/>
                <a:gd name="connsiteY1" fmla="*/ 6896 h 5325665"/>
                <a:gd name="connsiteX2" fmla="*/ 10475430 w 10484666"/>
                <a:gd name="connsiteY2" fmla="*/ 5325665 h 5325665"/>
                <a:gd name="connsiteX3" fmla="*/ 9547562 w 10484666"/>
                <a:gd name="connsiteY3" fmla="*/ 5033735 h 5325665"/>
                <a:gd name="connsiteX4" fmla="*/ 0 w 10484666"/>
                <a:gd name="connsiteY4" fmla="*/ 0 h 5325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666" h="5325665">
                  <a:moveTo>
                    <a:pt x="0" y="0"/>
                  </a:moveTo>
                  <a:lnTo>
                    <a:pt x="10484666" y="6896"/>
                  </a:lnTo>
                  <a:cubicBezTo>
                    <a:pt x="10481587" y="1656667"/>
                    <a:pt x="10478509" y="3675894"/>
                    <a:pt x="10475430" y="5325665"/>
                  </a:cubicBezTo>
                  <a:lnTo>
                    <a:pt x="9547562" y="5033735"/>
                  </a:lnTo>
                  <a:cubicBezTo>
                    <a:pt x="5189189" y="3611064"/>
                    <a:pt x="3301392" y="254039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267473D-4ED2-49C0-BAB2-1ADAB8EF0FE9}"/>
                </a:ext>
              </a:extLst>
            </p:cNvPr>
            <p:cNvSpPr/>
            <p:nvPr/>
          </p:nvSpPr>
          <p:spPr>
            <a:xfrm rot="10800000" flipH="1">
              <a:off x="1920647" y="4582503"/>
              <a:ext cx="10288637" cy="2287974"/>
            </a:xfrm>
            <a:custGeom>
              <a:avLst/>
              <a:gdLst>
                <a:gd name="connsiteX0" fmla="*/ 3868328 w 10288637"/>
                <a:gd name="connsiteY0" fmla="*/ 2679619 h 2679619"/>
                <a:gd name="connsiteX1" fmla="*/ 3887326 w 10288637"/>
                <a:gd name="connsiteY1" fmla="*/ 2676723 h 2679619"/>
                <a:gd name="connsiteX2" fmla="*/ 9536553 w 10288637"/>
                <a:gd name="connsiteY2" fmla="*/ 1303262 h 2679619"/>
                <a:gd name="connsiteX3" fmla="*/ 10288464 w 10288637"/>
                <a:gd name="connsiteY3" fmla="*/ 1079025 h 2679619"/>
                <a:gd name="connsiteX4" fmla="*/ 10288637 w 10288637"/>
                <a:gd name="connsiteY4" fmla="*/ 978504 h 2679619"/>
                <a:gd name="connsiteX5" fmla="*/ 10271352 w 10288637"/>
                <a:gd name="connsiteY5" fmla="*/ 0 h 2679619"/>
                <a:gd name="connsiteX6" fmla="*/ 0 w 10288637"/>
                <a:gd name="connsiteY6" fmla="*/ 0 h 2679619"/>
                <a:gd name="connsiteX7" fmla="*/ 264455 w 10288637"/>
                <a:gd name="connsiteY7" fmla="*/ 205592 h 2679619"/>
                <a:gd name="connsiteX8" fmla="*/ 3752291 w 10288637"/>
                <a:gd name="connsiteY8" fmla="*/ 2614555 h 2679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88637" h="2679619">
                  <a:moveTo>
                    <a:pt x="3868328" y="2679619"/>
                  </a:moveTo>
                  <a:lnTo>
                    <a:pt x="3887326" y="2676723"/>
                  </a:lnTo>
                  <a:cubicBezTo>
                    <a:pt x="5819786" y="2358856"/>
                    <a:pt x="7558471" y="1888582"/>
                    <a:pt x="9536553" y="1303262"/>
                  </a:cubicBezTo>
                  <a:lnTo>
                    <a:pt x="10288464" y="1079025"/>
                  </a:lnTo>
                  <a:lnTo>
                    <a:pt x="10288637" y="978504"/>
                  </a:lnTo>
                  <a:lnTo>
                    <a:pt x="10271352" y="0"/>
                  </a:lnTo>
                  <a:lnTo>
                    <a:pt x="0" y="0"/>
                  </a:lnTo>
                  <a:lnTo>
                    <a:pt x="264455" y="205592"/>
                  </a:lnTo>
                  <a:cubicBezTo>
                    <a:pt x="1551622" y="1201032"/>
                    <a:pt x="2628733" y="1963306"/>
                    <a:pt x="3752291" y="26145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54D27-ED03-4F32-BBD2-4FA34417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04154"/>
            <a:ext cx="785495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rgbClr val="19679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4437C-1CF4-45D9-BA25-40627897E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024411"/>
            <a:ext cx="10515600" cy="116837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814B06-DBAF-4DAD-9651-E39599B4F052}"/>
              </a:ext>
            </a:extLst>
          </p:cNvPr>
          <p:cNvCxnSpPr>
            <a:cxnSpLocks/>
          </p:cNvCxnSpPr>
          <p:nvPr/>
        </p:nvCxnSpPr>
        <p:spPr>
          <a:xfrm>
            <a:off x="831850" y="4557940"/>
            <a:ext cx="7503628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150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59F98F73-6A8B-4459-97E4-E66935A7522C}"/>
              </a:ext>
            </a:extLst>
          </p:cNvPr>
          <p:cNvGrpSpPr/>
          <p:nvPr userDrawn="1"/>
        </p:nvGrpSpPr>
        <p:grpSpPr>
          <a:xfrm>
            <a:off x="5963916" y="4"/>
            <a:ext cx="6228085" cy="6863300"/>
            <a:chOff x="5963916" y="4"/>
            <a:chExt cx="6228085" cy="6863300"/>
          </a:xfrm>
        </p:grpSpPr>
        <p:pic>
          <p:nvPicPr>
            <p:cNvPr id="21" name="Picture 20" descr="A large brick building&#10;&#10;Description generated with very high confidence">
              <a:extLst>
                <a:ext uri="{FF2B5EF4-FFF2-40B4-BE49-F238E27FC236}">
                  <a16:creationId xmlns:a16="http://schemas.microsoft.com/office/drawing/2014/main" id="{48B2116C-7916-4921-9F95-B92E7FCD61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1" r="-509"/>
            <a:stretch/>
          </p:blipFill>
          <p:spPr>
            <a:xfrm>
              <a:off x="5963917" y="3252319"/>
              <a:ext cx="5068704" cy="3610985"/>
            </a:xfrm>
            <a:custGeom>
              <a:avLst/>
              <a:gdLst>
                <a:gd name="connsiteX0" fmla="*/ 3065938 w 5068704"/>
                <a:gd name="connsiteY0" fmla="*/ 0 h 3610985"/>
                <a:gd name="connsiteX1" fmla="*/ 5068704 w 5068704"/>
                <a:gd name="connsiteY1" fmla="*/ 0 h 3610985"/>
                <a:gd name="connsiteX2" fmla="*/ 5068704 w 5068704"/>
                <a:gd name="connsiteY2" fmla="*/ 3610985 h 3610985"/>
                <a:gd name="connsiteX3" fmla="*/ 0 w 5068704"/>
                <a:gd name="connsiteY3" fmla="*/ 3610985 h 3610985"/>
                <a:gd name="connsiteX4" fmla="*/ 317967 w 5068704"/>
                <a:gd name="connsiteY4" fmla="*/ 3131128 h 3610985"/>
                <a:gd name="connsiteX5" fmla="*/ 2793203 w 5068704"/>
                <a:gd name="connsiteY5" fmla="*/ 234483 h 361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8704" h="3610985">
                  <a:moveTo>
                    <a:pt x="3065938" y="0"/>
                  </a:moveTo>
                  <a:lnTo>
                    <a:pt x="5068704" y="0"/>
                  </a:lnTo>
                  <a:lnTo>
                    <a:pt x="5068704" y="3610985"/>
                  </a:lnTo>
                  <a:lnTo>
                    <a:pt x="0" y="3610985"/>
                  </a:lnTo>
                  <a:lnTo>
                    <a:pt x="317967" y="3131128"/>
                  </a:lnTo>
                  <a:cubicBezTo>
                    <a:pt x="1157318" y="1910210"/>
                    <a:pt x="1892831" y="1035336"/>
                    <a:pt x="2793203" y="234483"/>
                  </a:cubicBezTo>
                  <a:close/>
                </a:path>
              </a:pathLst>
            </a:custGeom>
          </p:spPr>
        </p:pic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C859682-00B2-4E5D-8F06-A238F1CD915E}"/>
                </a:ext>
              </a:extLst>
            </p:cNvPr>
            <p:cNvSpPr/>
            <p:nvPr userDrawn="1"/>
          </p:nvSpPr>
          <p:spPr>
            <a:xfrm rot="5400000">
              <a:off x="6192333" y="858336"/>
              <a:ext cx="5771250" cy="6228083"/>
            </a:xfrm>
            <a:custGeom>
              <a:avLst/>
              <a:gdLst>
                <a:gd name="connsiteX0" fmla="*/ 0 w 5771250"/>
                <a:gd name="connsiteY0" fmla="*/ 0 h 6228083"/>
                <a:gd name="connsiteX1" fmla="*/ 5771250 w 5771250"/>
                <a:gd name="connsiteY1" fmla="*/ 0 h 6228083"/>
                <a:gd name="connsiteX2" fmla="*/ 5771249 w 5771250"/>
                <a:gd name="connsiteY2" fmla="*/ 6228083 h 6228083"/>
                <a:gd name="connsiteX3" fmla="*/ 5294366 w 5771250"/>
                <a:gd name="connsiteY3" fmla="*/ 5909831 h 6228083"/>
                <a:gd name="connsiteX4" fmla="*/ 148485 w 5771250"/>
                <a:gd name="connsiteY4" fmla="*/ 241166 h 622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1250" h="6228083">
                  <a:moveTo>
                    <a:pt x="0" y="0"/>
                  </a:moveTo>
                  <a:lnTo>
                    <a:pt x="5771250" y="0"/>
                  </a:lnTo>
                  <a:lnTo>
                    <a:pt x="5771249" y="6228083"/>
                  </a:lnTo>
                  <a:lnTo>
                    <a:pt x="5294366" y="5909831"/>
                  </a:lnTo>
                  <a:cubicBezTo>
                    <a:pt x="2943510" y="4282141"/>
                    <a:pt x="1883610" y="3044592"/>
                    <a:pt x="148485" y="241166"/>
                  </a:cubicBez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6F89F55-01EA-40B6-A800-3DB3B8BB3740}"/>
                </a:ext>
              </a:extLst>
            </p:cNvPr>
            <p:cNvSpPr/>
            <p:nvPr/>
          </p:nvSpPr>
          <p:spPr>
            <a:xfrm rot="5400000">
              <a:off x="6909107" y="1575107"/>
              <a:ext cx="6857997" cy="3707791"/>
            </a:xfrm>
            <a:custGeom>
              <a:avLst/>
              <a:gdLst>
                <a:gd name="connsiteX0" fmla="*/ 0 w 6857997"/>
                <a:gd name="connsiteY0" fmla="*/ 3707791 h 3707791"/>
                <a:gd name="connsiteX1" fmla="*/ 0 w 6857997"/>
                <a:gd name="connsiteY1" fmla="*/ 0 h 3707791"/>
                <a:gd name="connsiteX2" fmla="*/ 6857997 w 6857997"/>
                <a:gd name="connsiteY2" fmla="*/ 0 h 3707791"/>
                <a:gd name="connsiteX3" fmla="*/ 6857997 w 6857997"/>
                <a:gd name="connsiteY3" fmla="*/ 1280310 h 3707791"/>
                <a:gd name="connsiteX4" fmla="*/ 6476733 w 6857997"/>
                <a:gd name="connsiteY4" fmla="*/ 1520366 h 3707791"/>
                <a:gd name="connsiteX5" fmla="*/ 0 w 6857997"/>
                <a:gd name="connsiteY5" fmla="*/ 3707791 h 370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7997" h="3707791">
                  <a:moveTo>
                    <a:pt x="0" y="3707791"/>
                  </a:moveTo>
                  <a:lnTo>
                    <a:pt x="0" y="0"/>
                  </a:lnTo>
                  <a:lnTo>
                    <a:pt x="6857997" y="0"/>
                  </a:lnTo>
                  <a:lnTo>
                    <a:pt x="6857997" y="1280310"/>
                  </a:lnTo>
                  <a:lnTo>
                    <a:pt x="6476733" y="1520366"/>
                  </a:lnTo>
                  <a:cubicBezTo>
                    <a:pt x="4380097" y="2830208"/>
                    <a:pt x="2759231" y="3657329"/>
                    <a:pt x="0" y="3707791"/>
                  </a:cubicBezTo>
                  <a:close/>
                </a:path>
              </a:pathLst>
            </a:custGeom>
            <a:solidFill>
              <a:srgbClr val="0056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2383E2D-F81C-4F76-8341-00D6BF1B6060}"/>
                </a:ext>
              </a:extLst>
            </p:cNvPr>
            <p:cNvSpPr/>
            <p:nvPr/>
          </p:nvSpPr>
          <p:spPr>
            <a:xfrm rot="5400000">
              <a:off x="7723536" y="2389533"/>
              <a:ext cx="5772257" cy="3164673"/>
            </a:xfrm>
            <a:custGeom>
              <a:avLst/>
              <a:gdLst>
                <a:gd name="connsiteX0" fmla="*/ 0 w 5772257"/>
                <a:gd name="connsiteY0" fmla="*/ 0 h 3164673"/>
                <a:gd name="connsiteX1" fmla="*/ 5772257 w 5772257"/>
                <a:gd name="connsiteY1" fmla="*/ 0 h 3164673"/>
                <a:gd name="connsiteX2" fmla="*/ 5772257 w 5772257"/>
                <a:gd name="connsiteY2" fmla="*/ 1301632 h 3164673"/>
                <a:gd name="connsiteX3" fmla="*/ 5390996 w 5772257"/>
                <a:gd name="connsiteY3" fmla="*/ 1539174 h 3164673"/>
                <a:gd name="connsiteX4" fmla="*/ 2197498 w 5772257"/>
                <a:gd name="connsiteY4" fmla="*/ 3161253 h 3164673"/>
                <a:gd name="connsiteX5" fmla="*/ 2186759 w 5772257"/>
                <a:gd name="connsiteY5" fmla="*/ 3164673 h 3164673"/>
                <a:gd name="connsiteX6" fmla="*/ 2121163 w 5772257"/>
                <a:gd name="connsiteY6" fmla="*/ 3087832 h 3164673"/>
                <a:gd name="connsiteX7" fmla="*/ 149496 w 5772257"/>
                <a:gd name="connsiteY7" fmla="*/ 242809 h 316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257" h="3164673">
                  <a:moveTo>
                    <a:pt x="0" y="0"/>
                  </a:moveTo>
                  <a:lnTo>
                    <a:pt x="5772257" y="0"/>
                  </a:lnTo>
                  <a:lnTo>
                    <a:pt x="5772257" y="1301632"/>
                  </a:lnTo>
                  <a:lnTo>
                    <a:pt x="5390996" y="1539174"/>
                  </a:lnTo>
                  <a:cubicBezTo>
                    <a:pt x="4272790" y="2230447"/>
                    <a:pt x="3289914" y="2785847"/>
                    <a:pt x="2197498" y="3161253"/>
                  </a:cubicBezTo>
                  <a:lnTo>
                    <a:pt x="2186759" y="3164673"/>
                  </a:lnTo>
                  <a:lnTo>
                    <a:pt x="2121163" y="3087832"/>
                  </a:lnTo>
                  <a:cubicBezTo>
                    <a:pt x="1486018" y="2318697"/>
                    <a:pt x="877129" y="1418439"/>
                    <a:pt x="149496" y="2428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54D27-ED03-4F32-BBD2-4FA34417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04154"/>
            <a:ext cx="785495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4437C-1CF4-45D9-BA25-40627897E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024411"/>
            <a:ext cx="10515600" cy="116837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814B06-DBAF-4DAD-9651-E39599B4F052}"/>
              </a:ext>
            </a:extLst>
          </p:cNvPr>
          <p:cNvCxnSpPr>
            <a:cxnSpLocks/>
          </p:cNvCxnSpPr>
          <p:nvPr/>
        </p:nvCxnSpPr>
        <p:spPr>
          <a:xfrm>
            <a:off x="831850" y="4557940"/>
            <a:ext cx="7503628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169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46A3725-6C2A-47AD-A472-80C9968F5C8C}"/>
              </a:ext>
            </a:extLst>
          </p:cNvPr>
          <p:cNvGrpSpPr/>
          <p:nvPr/>
        </p:nvGrpSpPr>
        <p:grpSpPr>
          <a:xfrm>
            <a:off x="8637746" y="-133423"/>
            <a:ext cx="3885423" cy="7193920"/>
            <a:chOff x="8637746" y="-133423"/>
            <a:chExt cx="3885423" cy="71939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38AF2C2-37A5-4859-BFEB-906763641058}"/>
                </a:ext>
              </a:extLst>
            </p:cNvPr>
            <p:cNvSpPr/>
            <p:nvPr/>
          </p:nvSpPr>
          <p:spPr>
            <a:xfrm rot="4924445">
              <a:off x="10018672" y="3455245"/>
              <a:ext cx="3523353" cy="1321775"/>
            </a:xfrm>
            <a:custGeom>
              <a:avLst/>
              <a:gdLst>
                <a:gd name="connsiteX0" fmla="*/ 0 w 3523353"/>
                <a:gd name="connsiteY0" fmla="*/ 0 h 1321775"/>
                <a:gd name="connsiteX1" fmla="*/ 3523353 w 3523353"/>
                <a:gd name="connsiteY1" fmla="*/ 490530 h 1321775"/>
                <a:gd name="connsiteX2" fmla="*/ 3332487 w 3523353"/>
                <a:gd name="connsiteY2" fmla="*/ 571640 h 1321775"/>
                <a:gd name="connsiteX3" fmla="*/ 1295598 w 3523353"/>
                <a:gd name="connsiteY3" fmla="*/ 1268446 h 1321775"/>
                <a:gd name="connsiteX4" fmla="*/ 1065148 w 3523353"/>
                <a:gd name="connsiteY4" fmla="*/ 1321775 h 1321775"/>
                <a:gd name="connsiteX5" fmla="*/ 1011258 w 3523353"/>
                <a:gd name="connsiteY5" fmla="*/ 1263999 h 1321775"/>
                <a:gd name="connsiteX6" fmla="*/ 193025 w 3523353"/>
                <a:gd name="connsiteY6" fmla="*/ 261636 h 1321775"/>
                <a:gd name="connsiteX7" fmla="*/ 0 w 3523353"/>
                <a:gd name="connsiteY7" fmla="*/ 0 h 132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353" h="1321775">
                  <a:moveTo>
                    <a:pt x="0" y="0"/>
                  </a:moveTo>
                  <a:lnTo>
                    <a:pt x="3523353" y="490530"/>
                  </a:lnTo>
                  <a:lnTo>
                    <a:pt x="3332487" y="571640"/>
                  </a:lnTo>
                  <a:cubicBezTo>
                    <a:pt x="2636494" y="860593"/>
                    <a:pt x="1975361" y="1098740"/>
                    <a:pt x="1295598" y="1268446"/>
                  </a:cubicBezTo>
                  <a:lnTo>
                    <a:pt x="1065148" y="1321775"/>
                  </a:lnTo>
                  <a:lnTo>
                    <a:pt x="1011258" y="1263999"/>
                  </a:lnTo>
                  <a:cubicBezTo>
                    <a:pt x="732998" y="951635"/>
                    <a:pt x="463636" y="620879"/>
                    <a:pt x="193025" y="2616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8728B1-19B2-4576-811A-93056D71CBC1}"/>
                </a:ext>
              </a:extLst>
            </p:cNvPr>
            <p:cNvSpPr/>
            <p:nvPr/>
          </p:nvSpPr>
          <p:spPr>
            <a:xfrm rot="4924445">
              <a:off x="9691861" y="716689"/>
              <a:ext cx="3571252" cy="1871027"/>
            </a:xfrm>
            <a:custGeom>
              <a:avLst/>
              <a:gdLst>
                <a:gd name="connsiteX0" fmla="*/ 0 w 3571252"/>
                <a:gd name="connsiteY0" fmla="*/ 1779422 h 1871027"/>
                <a:gd name="connsiteX1" fmla="*/ 247736 w 3571252"/>
                <a:gd name="connsiteY1" fmla="*/ 0 h 1871027"/>
                <a:gd name="connsiteX2" fmla="*/ 2506104 w 3571252"/>
                <a:gd name="connsiteY2" fmla="*/ 314416 h 1871027"/>
                <a:gd name="connsiteX3" fmla="*/ 2699129 w 3571252"/>
                <a:gd name="connsiteY3" fmla="*/ 576052 h 1871027"/>
                <a:gd name="connsiteX4" fmla="*/ 3517362 w 3571252"/>
                <a:gd name="connsiteY4" fmla="*/ 1578415 h 1871027"/>
                <a:gd name="connsiteX5" fmla="*/ 3571252 w 3571252"/>
                <a:gd name="connsiteY5" fmla="*/ 1636191 h 1871027"/>
                <a:gd name="connsiteX6" fmla="*/ 3460020 w 3571252"/>
                <a:gd name="connsiteY6" fmla="*/ 1661931 h 1871027"/>
                <a:gd name="connsiteX7" fmla="*/ 0 w 3571252"/>
                <a:gd name="connsiteY7" fmla="*/ 1779422 h 18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252" h="1871027">
                  <a:moveTo>
                    <a:pt x="0" y="1779422"/>
                  </a:moveTo>
                  <a:lnTo>
                    <a:pt x="247736" y="0"/>
                  </a:lnTo>
                  <a:lnTo>
                    <a:pt x="2506104" y="314416"/>
                  </a:lnTo>
                  <a:lnTo>
                    <a:pt x="2699129" y="576052"/>
                  </a:lnTo>
                  <a:cubicBezTo>
                    <a:pt x="2969740" y="935295"/>
                    <a:pt x="3239102" y="1266051"/>
                    <a:pt x="3517362" y="1578415"/>
                  </a:cubicBezTo>
                  <a:lnTo>
                    <a:pt x="3571252" y="1636191"/>
                  </a:lnTo>
                  <a:lnTo>
                    <a:pt x="3460020" y="1661931"/>
                  </a:lnTo>
                  <a:cubicBezTo>
                    <a:pt x="2428832" y="1881537"/>
                    <a:pt x="1335668" y="1940539"/>
                    <a:pt x="0" y="17794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437025-25E1-49E4-8956-0A7466EC9271}"/>
                </a:ext>
              </a:extLst>
            </p:cNvPr>
            <p:cNvSpPr/>
            <p:nvPr/>
          </p:nvSpPr>
          <p:spPr>
            <a:xfrm rot="4924445">
              <a:off x="8313400" y="2850727"/>
              <a:ext cx="4534116" cy="3885423"/>
            </a:xfrm>
            <a:custGeom>
              <a:avLst/>
              <a:gdLst>
                <a:gd name="connsiteX0" fmla="*/ 0 w 4534116"/>
                <a:gd name="connsiteY0" fmla="*/ 0 h 3885423"/>
                <a:gd name="connsiteX1" fmla="*/ 4534116 w 4534116"/>
                <a:gd name="connsiteY1" fmla="*/ 631251 h 3885423"/>
                <a:gd name="connsiteX2" fmla="*/ 4081061 w 4534116"/>
                <a:gd name="connsiteY2" fmla="*/ 3885423 h 3885423"/>
                <a:gd name="connsiteX3" fmla="*/ 4029767 w 4534116"/>
                <a:gd name="connsiteY3" fmla="*/ 3851191 h 3885423"/>
                <a:gd name="connsiteX4" fmla="*/ 1436591 w 4534116"/>
                <a:gd name="connsiteY4" fmla="*/ 1720013 h 3885423"/>
                <a:gd name="connsiteX5" fmla="*/ 1065149 w 4534116"/>
                <a:gd name="connsiteY5" fmla="*/ 1321776 h 3885423"/>
                <a:gd name="connsiteX6" fmla="*/ 1295599 w 4534116"/>
                <a:gd name="connsiteY6" fmla="*/ 1268447 h 3885423"/>
                <a:gd name="connsiteX7" fmla="*/ 3332488 w 4534116"/>
                <a:gd name="connsiteY7" fmla="*/ 571641 h 3885423"/>
                <a:gd name="connsiteX8" fmla="*/ 3523354 w 4534116"/>
                <a:gd name="connsiteY8" fmla="*/ 490531 h 3885423"/>
                <a:gd name="connsiteX9" fmla="*/ 1 w 4534116"/>
                <a:gd name="connsiteY9" fmla="*/ 1 h 3885423"/>
                <a:gd name="connsiteX10" fmla="*/ 0 w 4534116"/>
                <a:gd name="connsiteY10" fmla="*/ 0 h 38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116" h="3885423">
                  <a:moveTo>
                    <a:pt x="0" y="0"/>
                  </a:moveTo>
                  <a:lnTo>
                    <a:pt x="4534116" y="631251"/>
                  </a:lnTo>
                  <a:lnTo>
                    <a:pt x="4081061" y="3885423"/>
                  </a:lnTo>
                  <a:lnTo>
                    <a:pt x="4029767" y="3851191"/>
                  </a:lnTo>
                  <a:cubicBezTo>
                    <a:pt x="2972374" y="3119072"/>
                    <a:pt x="2160825" y="2461248"/>
                    <a:pt x="1436591" y="1720013"/>
                  </a:cubicBezTo>
                  <a:lnTo>
                    <a:pt x="1065149" y="1321776"/>
                  </a:lnTo>
                  <a:lnTo>
                    <a:pt x="1295599" y="1268447"/>
                  </a:lnTo>
                  <a:cubicBezTo>
                    <a:pt x="1975362" y="1098741"/>
                    <a:pt x="2636495" y="860594"/>
                    <a:pt x="3332488" y="571641"/>
                  </a:cubicBezTo>
                  <a:lnTo>
                    <a:pt x="3523354" y="49053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0BB2DC-AB08-4788-9A60-E1BCB1BA1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92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390D1-3602-4C0F-BF7C-AB89C9E3C6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80600B-F85B-4627-A979-547CBC92D1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B8AA18-D67A-4900-AD9F-6E1A31EC9EB6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6066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7D94DC3-35C8-4DC4-B349-B6D79CBFBD81}"/>
              </a:ext>
            </a:extLst>
          </p:cNvPr>
          <p:cNvGrpSpPr/>
          <p:nvPr/>
        </p:nvGrpSpPr>
        <p:grpSpPr>
          <a:xfrm>
            <a:off x="8637746" y="-133423"/>
            <a:ext cx="3885423" cy="7193920"/>
            <a:chOff x="8637746" y="-133423"/>
            <a:chExt cx="3885423" cy="719392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4A83CFC-5292-4C5A-96BB-56711FFB6BFE}"/>
                </a:ext>
              </a:extLst>
            </p:cNvPr>
            <p:cNvSpPr/>
            <p:nvPr/>
          </p:nvSpPr>
          <p:spPr>
            <a:xfrm rot="4924445">
              <a:off x="10018672" y="3455245"/>
              <a:ext cx="3523353" cy="1321775"/>
            </a:xfrm>
            <a:custGeom>
              <a:avLst/>
              <a:gdLst>
                <a:gd name="connsiteX0" fmla="*/ 0 w 3523353"/>
                <a:gd name="connsiteY0" fmla="*/ 0 h 1321775"/>
                <a:gd name="connsiteX1" fmla="*/ 3523353 w 3523353"/>
                <a:gd name="connsiteY1" fmla="*/ 490530 h 1321775"/>
                <a:gd name="connsiteX2" fmla="*/ 3332487 w 3523353"/>
                <a:gd name="connsiteY2" fmla="*/ 571640 h 1321775"/>
                <a:gd name="connsiteX3" fmla="*/ 1295598 w 3523353"/>
                <a:gd name="connsiteY3" fmla="*/ 1268446 h 1321775"/>
                <a:gd name="connsiteX4" fmla="*/ 1065148 w 3523353"/>
                <a:gd name="connsiteY4" fmla="*/ 1321775 h 1321775"/>
                <a:gd name="connsiteX5" fmla="*/ 1011258 w 3523353"/>
                <a:gd name="connsiteY5" fmla="*/ 1263999 h 1321775"/>
                <a:gd name="connsiteX6" fmla="*/ 193025 w 3523353"/>
                <a:gd name="connsiteY6" fmla="*/ 261636 h 1321775"/>
                <a:gd name="connsiteX7" fmla="*/ 0 w 3523353"/>
                <a:gd name="connsiteY7" fmla="*/ 0 h 132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353" h="1321775">
                  <a:moveTo>
                    <a:pt x="0" y="0"/>
                  </a:moveTo>
                  <a:lnTo>
                    <a:pt x="3523353" y="490530"/>
                  </a:lnTo>
                  <a:lnTo>
                    <a:pt x="3332487" y="571640"/>
                  </a:lnTo>
                  <a:cubicBezTo>
                    <a:pt x="2636494" y="860593"/>
                    <a:pt x="1975361" y="1098740"/>
                    <a:pt x="1295598" y="1268446"/>
                  </a:cubicBezTo>
                  <a:lnTo>
                    <a:pt x="1065148" y="1321775"/>
                  </a:lnTo>
                  <a:lnTo>
                    <a:pt x="1011258" y="1263999"/>
                  </a:lnTo>
                  <a:cubicBezTo>
                    <a:pt x="732998" y="951635"/>
                    <a:pt x="463636" y="620879"/>
                    <a:pt x="193025" y="2616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C61E93-5C42-4055-A158-C490F2C87DA8}"/>
                </a:ext>
              </a:extLst>
            </p:cNvPr>
            <p:cNvSpPr/>
            <p:nvPr/>
          </p:nvSpPr>
          <p:spPr>
            <a:xfrm rot="4924445">
              <a:off x="9691861" y="716689"/>
              <a:ext cx="3571252" cy="1871027"/>
            </a:xfrm>
            <a:custGeom>
              <a:avLst/>
              <a:gdLst>
                <a:gd name="connsiteX0" fmla="*/ 0 w 3571252"/>
                <a:gd name="connsiteY0" fmla="*/ 1779422 h 1871027"/>
                <a:gd name="connsiteX1" fmla="*/ 247736 w 3571252"/>
                <a:gd name="connsiteY1" fmla="*/ 0 h 1871027"/>
                <a:gd name="connsiteX2" fmla="*/ 2506104 w 3571252"/>
                <a:gd name="connsiteY2" fmla="*/ 314416 h 1871027"/>
                <a:gd name="connsiteX3" fmla="*/ 2699129 w 3571252"/>
                <a:gd name="connsiteY3" fmla="*/ 576052 h 1871027"/>
                <a:gd name="connsiteX4" fmla="*/ 3517362 w 3571252"/>
                <a:gd name="connsiteY4" fmla="*/ 1578415 h 1871027"/>
                <a:gd name="connsiteX5" fmla="*/ 3571252 w 3571252"/>
                <a:gd name="connsiteY5" fmla="*/ 1636191 h 1871027"/>
                <a:gd name="connsiteX6" fmla="*/ 3460020 w 3571252"/>
                <a:gd name="connsiteY6" fmla="*/ 1661931 h 1871027"/>
                <a:gd name="connsiteX7" fmla="*/ 0 w 3571252"/>
                <a:gd name="connsiteY7" fmla="*/ 1779422 h 18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252" h="1871027">
                  <a:moveTo>
                    <a:pt x="0" y="1779422"/>
                  </a:moveTo>
                  <a:lnTo>
                    <a:pt x="247736" y="0"/>
                  </a:lnTo>
                  <a:lnTo>
                    <a:pt x="2506104" y="314416"/>
                  </a:lnTo>
                  <a:lnTo>
                    <a:pt x="2699129" y="576052"/>
                  </a:lnTo>
                  <a:cubicBezTo>
                    <a:pt x="2969740" y="935295"/>
                    <a:pt x="3239102" y="1266051"/>
                    <a:pt x="3517362" y="1578415"/>
                  </a:cubicBezTo>
                  <a:lnTo>
                    <a:pt x="3571252" y="1636191"/>
                  </a:lnTo>
                  <a:lnTo>
                    <a:pt x="3460020" y="1661931"/>
                  </a:lnTo>
                  <a:cubicBezTo>
                    <a:pt x="2428832" y="1881537"/>
                    <a:pt x="1335668" y="1940539"/>
                    <a:pt x="0" y="17794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7D5801A-6BB8-4154-9438-F669C2F44DB7}"/>
                </a:ext>
              </a:extLst>
            </p:cNvPr>
            <p:cNvSpPr/>
            <p:nvPr/>
          </p:nvSpPr>
          <p:spPr>
            <a:xfrm rot="4924445">
              <a:off x="8313400" y="2850727"/>
              <a:ext cx="4534116" cy="3885423"/>
            </a:xfrm>
            <a:custGeom>
              <a:avLst/>
              <a:gdLst>
                <a:gd name="connsiteX0" fmla="*/ 0 w 4534116"/>
                <a:gd name="connsiteY0" fmla="*/ 0 h 3885423"/>
                <a:gd name="connsiteX1" fmla="*/ 4534116 w 4534116"/>
                <a:gd name="connsiteY1" fmla="*/ 631251 h 3885423"/>
                <a:gd name="connsiteX2" fmla="*/ 4081061 w 4534116"/>
                <a:gd name="connsiteY2" fmla="*/ 3885423 h 3885423"/>
                <a:gd name="connsiteX3" fmla="*/ 4029767 w 4534116"/>
                <a:gd name="connsiteY3" fmla="*/ 3851191 h 3885423"/>
                <a:gd name="connsiteX4" fmla="*/ 1436591 w 4534116"/>
                <a:gd name="connsiteY4" fmla="*/ 1720013 h 3885423"/>
                <a:gd name="connsiteX5" fmla="*/ 1065149 w 4534116"/>
                <a:gd name="connsiteY5" fmla="*/ 1321776 h 3885423"/>
                <a:gd name="connsiteX6" fmla="*/ 1295599 w 4534116"/>
                <a:gd name="connsiteY6" fmla="*/ 1268447 h 3885423"/>
                <a:gd name="connsiteX7" fmla="*/ 3332488 w 4534116"/>
                <a:gd name="connsiteY7" fmla="*/ 571641 h 3885423"/>
                <a:gd name="connsiteX8" fmla="*/ 3523354 w 4534116"/>
                <a:gd name="connsiteY8" fmla="*/ 490531 h 3885423"/>
                <a:gd name="connsiteX9" fmla="*/ 1 w 4534116"/>
                <a:gd name="connsiteY9" fmla="*/ 1 h 3885423"/>
                <a:gd name="connsiteX10" fmla="*/ 0 w 4534116"/>
                <a:gd name="connsiteY10" fmla="*/ 0 h 38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116" h="3885423">
                  <a:moveTo>
                    <a:pt x="0" y="0"/>
                  </a:moveTo>
                  <a:lnTo>
                    <a:pt x="4534116" y="631251"/>
                  </a:lnTo>
                  <a:lnTo>
                    <a:pt x="4081061" y="3885423"/>
                  </a:lnTo>
                  <a:lnTo>
                    <a:pt x="4029767" y="3851191"/>
                  </a:lnTo>
                  <a:cubicBezTo>
                    <a:pt x="2972374" y="3119072"/>
                    <a:pt x="2160825" y="2461248"/>
                    <a:pt x="1436591" y="1720013"/>
                  </a:cubicBezTo>
                  <a:lnTo>
                    <a:pt x="1065149" y="1321776"/>
                  </a:lnTo>
                  <a:lnTo>
                    <a:pt x="1295599" y="1268447"/>
                  </a:lnTo>
                  <a:cubicBezTo>
                    <a:pt x="1975362" y="1098741"/>
                    <a:pt x="2636495" y="860594"/>
                    <a:pt x="3332488" y="571641"/>
                  </a:cubicBezTo>
                  <a:lnTo>
                    <a:pt x="3523354" y="49053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1DD02CB-34E9-4CF5-B730-7A5AC3EAC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1493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90175-1615-46BC-9BEE-265875187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66AE6-D32E-4045-81A7-3149F0775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F69C6E-9908-44F9-A7FA-D7CFC62C9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4308C-F74F-464B-80AE-48C5F8717C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389866-2581-4CE8-BE26-8F0BC87E9840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6430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A019-55EF-4D32-86D2-129231E66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88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4B0640-F69C-4CE8-845D-BABEB432869E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484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8DA91F1-634C-4805-BFF4-7C01A824F41C}"/>
              </a:ext>
            </a:extLst>
          </p:cNvPr>
          <p:cNvGrpSpPr/>
          <p:nvPr/>
        </p:nvGrpSpPr>
        <p:grpSpPr>
          <a:xfrm>
            <a:off x="0" y="0"/>
            <a:ext cx="12207735" cy="2326822"/>
            <a:chOff x="0" y="0"/>
            <a:chExt cx="12207735" cy="2326822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DE462B4-D4A8-4907-A9F3-A75CD4DA79B7}"/>
                </a:ext>
              </a:extLst>
            </p:cNvPr>
            <p:cNvSpPr/>
            <p:nvPr/>
          </p:nvSpPr>
          <p:spPr>
            <a:xfrm flipH="1">
              <a:off x="7129509" y="1"/>
              <a:ext cx="5078226" cy="2326821"/>
            </a:xfrm>
            <a:custGeom>
              <a:avLst/>
              <a:gdLst>
                <a:gd name="connsiteX0" fmla="*/ 5078226 w 5078226"/>
                <a:gd name="connsiteY0" fmla="*/ 0 h 2326821"/>
                <a:gd name="connsiteX1" fmla="*/ 0 w 5078226"/>
                <a:gd name="connsiteY1" fmla="*/ 0 h 2326821"/>
                <a:gd name="connsiteX2" fmla="*/ 15735 w 5078226"/>
                <a:gd name="connsiteY2" fmla="*/ 2326821 h 2326821"/>
                <a:gd name="connsiteX3" fmla="*/ 40491 w 5078226"/>
                <a:gd name="connsiteY3" fmla="*/ 2322553 h 2326821"/>
                <a:gd name="connsiteX4" fmla="*/ 4286160 w 5078226"/>
                <a:gd name="connsiteY4" fmla="*/ 464976 h 2326821"/>
                <a:gd name="connsiteX5" fmla="*/ 5038169 w 5078226"/>
                <a:gd name="connsiteY5" fmla="*/ 23523 h 232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78226" h="2326821">
                  <a:moveTo>
                    <a:pt x="5078226" y="0"/>
                  </a:moveTo>
                  <a:lnTo>
                    <a:pt x="0" y="0"/>
                  </a:lnTo>
                  <a:lnTo>
                    <a:pt x="15735" y="2326821"/>
                  </a:lnTo>
                  <a:lnTo>
                    <a:pt x="40491" y="2322553"/>
                  </a:lnTo>
                  <a:cubicBezTo>
                    <a:pt x="1616994" y="2011909"/>
                    <a:pt x="2848867" y="1359110"/>
                    <a:pt x="4286160" y="464976"/>
                  </a:cubicBezTo>
                  <a:cubicBezTo>
                    <a:pt x="4297702" y="457692"/>
                    <a:pt x="4787499" y="170674"/>
                    <a:pt x="5038169" y="235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E70BB17-3EA7-44ED-99C7-3E7C183B693C}"/>
                </a:ext>
              </a:extLst>
            </p:cNvPr>
            <p:cNvSpPr/>
            <p:nvPr/>
          </p:nvSpPr>
          <p:spPr>
            <a:xfrm>
              <a:off x="0" y="0"/>
              <a:ext cx="11949209" cy="2154911"/>
            </a:xfrm>
            <a:custGeom>
              <a:avLst/>
              <a:gdLst>
                <a:gd name="connsiteX0" fmla="*/ 1 w 11949209"/>
                <a:gd name="connsiteY0" fmla="*/ 0 h 2154911"/>
                <a:gd name="connsiteX1" fmla="*/ 11949209 w 11949209"/>
                <a:gd name="connsiteY1" fmla="*/ 0 h 2154911"/>
                <a:gd name="connsiteX2" fmla="*/ 11881259 w 11949209"/>
                <a:gd name="connsiteY2" fmla="*/ 27396 h 2154911"/>
                <a:gd name="connsiteX3" fmla="*/ 10624911 w 11949209"/>
                <a:gd name="connsiteY3" fmla="*/ 534608 h 2154911"/>
                <a:gd name="connsiteX4" fmla="*/ 3076417 w 11949209"/>
                <a:gd name="connsiteY4" fmla="*/ 2108063 h 2154911"/>
                <a:gd name="connsiteX5" fmla="*/ 2608207 w 11949209"/>
                <a:gd name="connsiteY5" fmla="*/ 2129627 h 2154911"/>
                <a:gd name="connsiteX6" fmla="*/ 2540552 w 11949209"/>
                <a:gd name="connsiteY6" fmla="*/ 1932904 h 2154911"/>
                <a:gd name="connsiteX7" fmla="*/ 2517658 w 11949209"/>
                <a:gd name="connsiteY7" fmla="*/ 1871312 h 2154911"/>
                <a:gd name="connsiteX8" fmla="*/ 2517084 w 11949209"/>
                <a:gd name="connsiteY8" fmla="*/ 1871312 h 2154911"/>
                <a:gd name="connsiteX9" fmla="*/ 2539978 w 11949209"/>
                <a:gd name="connsiteY9" fmla="*/ 1932903 h 2154911"/>
                <a:gd name="connsiteX10" fmla="*/ 2607650 w 11949209"/>
                <a:gd name="connsiteY10" fmla="*/ 2129679 h 2154911"/>
                <a:gd name="connsiteX11" fmla="*/ 2302318 w 11949209"/>
                <a:gd name="connsiteY11" fmla="*/ 2143741 h 2154911"/>
                <a:gd name="connsiteX12" fmla="*/ 762727 w 11949209"/>
                <a:gd name="connsiteY12" fmla="*/ 2141058 h 2154911"/>
                <a:gd name="connsiteX13" fmla="*/ 0 w 11949209"/>
                <a:gd name="connsiteY13" fmla="*/ 2101862 h 215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949209" h="2154911">
                  <a:moveTo>
                    <a:pt x="1" y="0"/>
                  </a:moveTo>
                  <a:lnTo>
                    <a:pt x="11949209" y="0"/>
                  </a:lnTo>
                  <a:lnTo>
                    <a:pt x="11881259" y="27396"/>
                  </a:lnTo>
                  <a:cubicBezTo>
                    <a:pt x="11462476" y="196467"/>
                    <a:pt x="10691770" y="509917"/>
                    <a:pt x="10624911" y="534608"/>
                  </a:cubicBezTo>
                  <a:cubicBezTo>
                    <a:pt x="8196102" y="1404648"/>
                    <a:pt x="5621832" y="1951176"/>
                    <a:pt x="3076417" y="2108063"/>
                  </a:cubicBezTo>
                  <a:lnTo>
                    <a:pt x="2608207" y="2129627"/>
                  </a:lnTo>
                  <a:lnTo>
                    <a:pt x="2540552" y="1932904"/>
                  </a:lnTo>
                  <a:lnTo>
                    <a:pt x="2517658" y="1871312"/>
                  </a:lnTo>
                  <a:lnTo>
                    <a:pt x="2517084" y="1871312"/>
                  </a:lnTo>
                  <a:lnTo>
                    <a:pt x="2539978" y="1932903"/>
                  </a:lnTo>
                  <a:lnTo>
                    <a:pt x="2607650" y="2129679"/>
                  </a:lnTo>
                  <a:lnTo>
                    <a:pt x="2302318" y="2143741"/>
                  </a:lnTo>
                  <a:cubicBezTo>
                    <a:pt x="1786712" y="2159393"/>
                    <a:pt x="1273027" y="2158684"/>
                    <a:pt x="762727" y="2141058"/>
                  </a:cubicBezTo>
                  <a:lnTo>
                    <a:pt x="0" y="210186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9F1A285-7FAD-4FA3-AEFB-60C906A4913D}"/>
                </a:ext>
              </a:extLst>
            </p:cNvPr>
            <p:cNvSpPr/>
            <p:nvPr/>
          </p:nvSpPr>
          <p:spPr>
            <a:xfrm flipH="1">
              <a:off x="7128134" y="0"/>
              <a:ext cx="4823157" cy="1076900"/>
            </a:xfrm>
            <a:custGeom>
              <a:avLst/>
              <a:gdLst>
                <a:gd name="connsiteX0" fmla="*/ 4823157 w 4823157"/>
                <a:gd name="connsiteY0" fmla="*/ 0 h 1076900"/>
                <a:gd name="connsiteX1" fmla="*/ 0 w 4823157"/>
                <a:gd name="connsiteY1" fmla="*/ 0 h 1076900"/>
                <a:gd name="connsiteX2" fmla="*/ 44325 w 4823157"/>
                <a:gd name="connsiteY2" fmla="*/ 17829 h 1076900"/>
                <a:gd name="connsiteX3" fmla="*/ 1326379 w 4823157"/>
                <a:gd name="connsiteY3" fmla="*/ 535416 h 1076900"/>
                <a:gd name="connsiteX4" fmla="*/ 2706777 w 4823157"/>
                <a:gd name="connsiteY4" fmla="*/ 990257 h 1076900"/>
                <a:gd name="connsiteX5" fmla="*/ 3003509 w 4823157"/>
                <a:gd name="connsiteY5" fmla="*/ 1076900 h 1076900"/>
                <a:gd name="connsiteX6" fmla="*/ 3499285 w 4823157"/>
                <a:gd name="connsiteY6" fmla="*/ 789575 h 1076900"/>
                <a:gd name="connsiteX7" fmla="*/ 4029715 w 4823157"/>
                <a:gd name="connsiteY7" fmla="*/ 465784 h 1076900"/>
                <a:gd name="connsiteX8" fmla="*/ 4781724 w 4823157"/>
                <a:gd name="connsiteY8" fmla="*/ 24331 h 107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23157" h="1076900">
                  <a:moveTo>
                    <a:pt x="4823157" y="0"/>
                  </a:moveTo>
                  <a:lnTo>
                    <a:pt x="0" y="0"/>
                  </a:lnTo>
                  <a:lnTo>
                    <a:pt x="44325" y="17829"/>
                  </a:lnTo>
                  <a:cubicBezTo>
                    <a:pt x="456395" y="184089"/>
                    <a:pt x="1258127" y="510210"/>
                    <a:pt x="1326379" y="535416"/>
                  </a:cubicBezTo>
                  <a:cubicBezTo>
                    <a:pt x="1781781" y="698549"/>
                    <a:pt x="2242296" y="850308"/>
                    <a:pt x="2706777" y="990257"/>
                  </a:cubicBezTo>
                  <a:lnTo>
                    <a:pt x="3003509" y="1076900"/>
                  </a:lnTo>
                  <a:lnTo>
                    <a:pt x="3499285" y="789575"/>
                  </a:lnTo>
                  <a:cubicBezTo>
                    <a:pt x="3673602" y="685547"/>
                    <a:pt x="3850054" y="577551"/>
                    <a:pt x="4029715" y="465784"/>
                  </a:cubicBezTo>
                  <a:cubicBezTo>
                    <a:pt x="4041257" y="458500"/>
                    <a:pt x="4531054" y="171482"/>
                    <a:pt x="4781724" y="243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FA019-55EF-4D32-86D2-129231E66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5751136" cy="1158874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4D5E90D-CB39-48DA-B88A-C2EDCA929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0037"/>
            <a:ext cx="10515600" cy="35759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6650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606EA69-3A75-4AAE-9EF6-986A80949561}"/>
              </a:ext>
            </a:extLst>
          </p:cNvPr>
          <p:cNvGrpSpPr/>
          <p:nvPr/>
        </p:nvGrpSpPr>
        <p:grpSpPr>
          <a:xfrm>
            <a:off x="0" y="-40342"/>
            <a:ext cx="12192000" cy="1890980"/>
            <a:chOff x="0" y="-1"/>
            <a:chExt cx="12192000" cy="189098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07545A2-6D0F-4639-9B1B-2A5BC4C7B6EE}"/>
                </a:ext>
              </a:extLst>
            </p:cNvPr>
            <p:cNvSpPr/>
            <p:nvPr/>
          </p:nvSpPr>
          <p:spPr>
            <a:xfrm flipH="1">
              <a:off x="7875408" y="-1"/>
              <a:ext cx="4316592" cy="1890980"/>
            </a:xfrm>
            <a:custGeom>
              <a:avLst/>
              <a:gdLst>
                <a:gd name="connsiteX0" fmla="*/ 4316592 w 4316592"/>
                <a:gd name="connsiteY0" fmla="*/ 0 h 1890980"/>
                <a:gd name="connsiteX1" fmla="*/ 0 w 4316592"/>
                <a:gd name="connsiteY1" fmla="*/ 0 h 1890980"/>
                <a:gd name="connsiteX2" fmla="*/ 0 w 4316592"/>
                <a:gd name="connsiteY2" fmla="*/ 1890980 h 1890980"/>
                <a:gd name="connsiteX3" fmla="*/ 24756 w 4316592"/>
                <a:gd name="connsiteY3" fmla="*/ 1886712 h 1890980"/>
                <a:gd name="connsiteX4" fmla="*/ 4270425 w 4316592"/>
                <a:gd name="connsiteY4" fmla="*/ 29135 h 189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6592" h="1890980">
                  <a:moveTo>
                    <a:pt x="4316592" y="0"/>
                  </a:moveTo>
                  <a:lnTo>
                    <a:pt x="0" y="0"/>
                  </a:lnTo>
                  <a:lnTo>
                    <a:pt x="0" y="1890980"/>
                  </a:lnTo>
                  <a:lnTo>
                    <a:pt x="24756" y="1886712"/>
                  </a:lnTo>
                  <a:cubicBezTo>
                    <a:pt x="1601259" y="1576068"/>
                    <a:pt x="2833132" y="923269"/>
                    <a:pt x="4270425" y="29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9E83931-1C08-458B-AC4F-0720D5E0AE15}"/>
                </a:ext>
              </a:extLst>
            </p:cNvPr>
            <p:cNvSpPr/>
            <p:nvPr/>
          </p:nvSpPr>
          <p:spPr>
            <a:xfrm>
              <a:off x="0" y="0"/>
              <a:ext cx="10892346" cy="1719069"/>
            </a:xfrm>
            <a:custGeom>
              <a:avLst/>
              <a:gdLst>
                <a:gd name="connsiteX0" fmla="*/ 0 w 10892346"/>
                <a:gd name="connsiteY0" fmla="*/ 0 h 1719069"/>
                <a:gd name="connsiteX1" fmla="*/ 10892346 w 10892346"/>
                <a:gd name="connsiteY1" fmla="*/ 0 h 1719069"/>
                <a:gd name="connsiteX2" fmla="*/ 10624911 w 10892346"/>
                <a:gd name="connsiteY2" fmla="*/ 98766 h 1719069"/>
                <a:gd name="connsiteX3" fmla="*/ 3076417 w 10892346"/>
                <a:gd name="connsiteY3" fmla="*/ 1672221 h 1719069"/>
                <a:gd name="connsiteX4" fmla="*/ 2608207 w 10892346"/>
                <a:gd name="connsiteY4" fmla="*/ 1693785 h 1719069"/>
                <a:gd name="connsiteX5" fmla="*/ 2540552 w 10892346"/>
                <a:gd name="connsiteY5" fmla="*/ 1497062 h 1719069"/>
                <a:gd name="connsiteX6" fmla="*/ 2517658 w 10892346"/>
                <a:gd name="connsiteY6" fmla="*/ 1435470 h 1719069"/>
                <a:gd name="connsiteX7" fmla="*/ 2517084 w 10892346"/>
                <a:gd name="connsiteY7" fmla="*/ 1435470 h 1719069"/>
                <a:gd name="connsiteX8" fmla="*/ 2539978 w 10892346"/>
                <a:gd name="connsiteY8" fmla="*/ 1497061 h 1719069"/>
                <a:gd name="connsiteX9" fmla="*/ 2607650 w 10892346"/>
                <a:gd name="connsiteY9" fmla="*/ 1693837 h 1719069"/>
                <a:gd name="connsiteX10" fmla="*/ 2302318 w 10892346"/>
                <a:gd name="connsiteY10" fmla="*/ 1707899 h 1719069"/>
                <a:gd name="connsiteX11" fmla="*/ 762727 w 10892346"/>
                <a:gd name="connsiteY11" fmla="*/ 1705216 h 1719069"/>
                <a:gd name="connsiteX12" fmla="*/ 0 w 10892346"/>
                <a:gd name="connsiteY12" fmla="*/ 1666020 h 171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92346" h="1719069">
                  <a:moveTo>
                    <a:pt x="0" y="0"/>
                  </a:moveTo>
                  <a:lnTo>
                    <a:pt x="10892346" y="0"/>
                  </a:lnTo>
                  <a:lnTo>
                    <a:pt x="10624911" y="98766"/>
                  </a:lnTo>
                  <a:cubicBezTo>
                    <a:pt x="8196102" y="968806"/>
                    <a:pt x="5621832" y="1515334"/>
                    <a:pt x="3076417" y="1672221"/>
                  </a:cubicBezTo>
                  <a:lnTo>
                    <a:pt x="2608207" y="1693785"/>
                  </a:lnTo>
                  <a:lnTo>
                    <a:pt x="2540552" y="1497062"/>
                  </a:lnTo>
                  <a:lnTo>
                    <a:pt x="2517658" y="1435470"/>
                  </a:lnTo>
                  <a:lnTo>
                    <a:pt x="2517084" y="1435470"/>
                  </a:lnTo>
                  <a:lnTo>
                    <a:pt x="2539978" y="1497061"/>
                  </a:lnTo>
                  <a:lnTo>
                    <a:pt x="2607650" y="1693837"/>
                  </a:lnTo>
                  <a:lnTo>
                    <a:pt x="2302318" y="1707899"/>
                  </a:lnTo>
                  <a:cubicBezTo>
                    <a:pt x="1786712" y="1723551"/>
                    <a:pt x="1273027" y="1722842"/>
                    <a:pt x="762727" y="1705216"/>
                  </a:cubicBezTo>
                  <a:lnTo>
                    <a:pt x="0" y="1666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A0C5924-764F-452F-9BA4-8338591BB189}"/>
                </a:ext>
              </a:extLst>
            </p:cNvPr>
            <p:cNvSpPr/>
            <p:nvPr/>
          </p:nvSpPr>
          <p:spPr>
            <a:xfrm flipH="1">
              <a:off x="7875409" y="0"/>
              <a:ext cx="3013228" cy="639530"/>
            </a:xfrm>
            <a:custGeom>
              <a:avLst/>
              <a:gdLst>
                <a:gd name="connsiteX0" fmla="*/ 3013228 w 3013228"/>
                <a:gd name="connsiteY0" fmla="*/ 0 h 639530"/>
                <a:gd name="connsiteX1" fmla="*/ 0 w 3013228"/>
                <a:gd name="connsiteY1" fmla="*/ 0 h 639530"/>
                <a:gd name="connsiteX2" fmla="*/ 267435 w 3013228"/>
                <a:gd name="connsiteY2" fmla="*/ 98766 h 639530"/>
                <a:gd name="connsiteX3" fmla="*/ 1647833 w 3013228"/>
                <a:gd name="connsiteY3" fmla="*/ 553607 h 639530"/>
                <a:gd name="connsiteX4" fmla="*/ 1942099 w 3013228"/>
                <a:gd name="connsiteY4" fmla="*/ 639530 h 639530"/>
                <a:gd name="connsiteX5" fmla="*/ 2436632 w 3013228"/>
                <a:gd name="connsiteY5" fmla="*/ 352925 h 639530"/>
                <a:gd name="connsiteX6" fmla="*/ 2967062 w 3013228"/>
                <a:gd name="connsiteY6" fmla="*/ 29134 h 63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13228" h="639530">
                  <a:moveTo>
                    <a:pt x="3013228" y="0"/>
                  </a:moveTo>
                  <a:lnTo>
                    <a:pt x="0" y="0"/>
                  </a:lnTo>
                  <a:lnTo>
                    <a:pt x="267435" y="98766"/>
                  </a:lnTo>
                  <a:cubicBezTo>
                    <a:pt x="722837" y="261899"/>
                    <a:pt x="1183352" y="413658"/>
                    <a:pt x="1647833" y="553607"/>
                  </a:cubicBezTo>
                  <a:lnTo>
                    <a:pt x="1942099" y="639530"/>
                  </a:lnTo>
                  <a:lnTo>
                    <a:pt x="2436632" y="352925"/>
                  </a:lnTo>
                  <a:cubicBezTo>
                    <a:pt x="2610949" y="248897"/>
                    <a:pt x="2787401" y="140901"/>
                    <a:pt x="2967062" y="291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FA019-55EF-4D32-86D2-129231E66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916283" cy="1158874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4D5E90D-CB39-48DA-B88A-C2EDCA929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703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818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mall Acc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5B7B30-7A72-47CF-8679-F1B5978E12D6}"/>
              </a:ext>
            </a:extLst>
          </p:cNvPr>
          <p:cNvGrpSpPr/>
          <p:nvPr/>
        </p:nvGrpSpPr>
        <p:grpSpPr>
          <a:xfrm>
            <a:off x="8637746" y="-133423"/>
            <a:ext cx="3885423" cy="7193920"/>
            <a:chOff x="8637746" y="-133423"/>
            <a:chExt cx="3885423" cy="719392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9758128-50A8-44CF-837A-65B6B78EB0FA}"/>
                </a:ext>
              </a:extLst>
            </p:cNvPr>
            <p:cNvSpPr/>
            <p:nvPr/>
          </p:nvSpPr>
          <p:spPr>
            <a:xfrm rot="4924445">
              <a:off x="10018672" y="3455245"/>
              <a:ext cx="3523353" cy="1321775"/>
            </a:xfrm>
            <a:custGeom>
              <a:avLst/>
              <a:gdLst>
                <a:gd name="connsiteX0" fmla="*/ 0 w 3523353"/>
                <a:gd name="connsiteY0" fmla="*/ 0 h 1321775"/>
                <a:gd name="connsiteX1" fmla="*/ 3523353 w 3523353"/>
                <a:gd name="connsiteY1" fmla="*/ 490530 h 1321775"/>
                <a:gd name="connsiteX2" fmla="*/ 3332487 w 3523353"/>
                <a:gd name="connsiteY2" fmla="*/ 571640 h 1321775"/>
                <a:gd name="connsiteX3" fmla="*/ 1295598 w 3523353"/>
                <a:gd name="connsiteY3" fmla="*/ 1268446 h 1321775"/>
                <a:gd name="connsiteX4" fmla="*/ 1065148 w 3523353"/>
                <a:gd name="connsiteY4" fmla="*/ 1321775 h 1321775"/>
                <a:gd name="connsiteX5" fmla="*/ 1011258 w 3523353"/>
                <a:gd name="connsiteY5" fmla="*/ 1263999 h 1321775"/>
                <a:gd name="connsiteX6" fmla="*/ 193025 w 3523353"/>
                <a:gd name="connsiteY6" fmla="*/ 261636 h 1321775"/>
                <a:gd name="connsiteX7" fmla="*/ 0 w 3523353"/>
                <a:gd name="connsiteY7" fmla="*/ 0 h 132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353" h="1321775">
                  <a:moveTo>
                    <a:pt x="0" y="0"/>
                  </a:moveTo>
                  <a:lnTo>
                    <a:pt x="3523353" y="490530"/>
                  </a:lnTo>
                  <a:lnTo>
                    <a:pt x="3332487" y="571640"/>
                  </a:lnTo>
                  <a:cubicBezTo>
                    <a:pt x="2636494" y="860593"/>
                    <a:pt x="1975361" y="1098740"/>
                    <a:pt x="1295598" y="1268446"/>
                  </a:cubicBezTo>
                  <a:lnTo>
                    <a:pt x="1065148" y="1321775"/>
                  </a:lnTo>
                  <a:lnTo>
                    <a:pt x="1011258" y="1263999"/>
                  </a:lnTo>
                  <a:cubicBezTo>
                    <a:pt x="732998" y="951635"/>
                    <a:pt x="463636" y="620879"/>
                    <a:pt x="193025" y="2616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5FC0BF3-13D4-4F28-83E4-4761996E2293}"/>
                </a:ext>
              </a:extLst>
            </p:cNvPr>
            <p:cNvSpPr/>
            <p:nvPr/>
          </p:nvSpPr>
          <p:spPr>
            <a:xfrm rot="4924445">
              <a:off x="9691861" y="716689"/>
              <a:ext cx="3571252" cy="1871027"/>
            </a:xfrm>
            <a:custGeom>
              <a:avLst/>
              <a:gdLst>
                <a:gd name="connsiteX0" fmla="*/ 0 w 3571252"/>
                <a:gd name="connsiteY0" fmla="*/ 1779422 h 1871027"/>
                <a:gd name="connsiteX1" fmla="*/ 247736 w 3571252"/>
                <a:gd name="connsiteY1" fmla="*/ 0 h 1871027"/>
                <a:gd name="connsiteX2" fmla="*/ 2506104 w 3571252"/>
                <a:gd name="connsiteY2" fmla="*/ 314416 h 1871027"/>
                <a:gd name="connsiteX3" fmla="*/ 2699129 w 3571252"/>
                <a:gd name="connsiteY3" fmla="*/ 576052 h 1871027"/>
                <a:gd name="connsiteX4" fmla="*/ 3517362 w 3571252"/>
                <a:gd name="connsiteY4" fmla="*/ 1578415 h 1871027"/>
                <a:gd name="connsiteX5" fmla="*/ 3571252 w 3571252"/>
                <a:gd name="connsiteY5" fmla="*/ 1636191 h 1871027"/>
                <a:gd name="connsiteX6" fmla="*/ 3460020 w 3571252"/>
                <a:gd name="connsiteY6" fmla="*/ 1661931 h 1871027"/>
                <a:gd name="connsiteX7" fmla="*/ 0 w 3571252"/>
                <a:gd name="connsiteY7" fmla="*/ 1779422 h 18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252" h="1871027">
                  <a:moveTo>
                    <a:pt x="0" y="1779422"/>
                  </a:moveTo>
                  <a:lnTo>
                    <a:pt x="247736" y="0"/>
                  </a:lnTo>
                  <a:lnTo>
                    <a:pt x="2506104" y="314416"/>
                  </a:lnTo>
                  <a:lnTo>
                    <a:pt x="2699129" y="576052"/>
                  </a:lnTo>
                  <a:cubicBezTo>
                    <a:pt x="2969740" y="935295"/>
                    <a:pt x="3239102" y="1266051"/>
                    <a:pt x="3517362" y="1578415"/>
                  </a:cubicBezTo>
                  <a:lnTo>
                    <a:pt x="3571252" y="1636191"/>
                  </a:lnTo>
                  <a:lnTo>
                    <a:pt x="3460020" y="1661931"/>
                  </a:lnTo>
                  <a:cubicBezTo>
                    <a:pt x="2428832" y="1881537"/>
                    <a:pt x="1335668" y="1940539"/>
                    <a:pt x="0" y="17794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D96634E-5FC1-408A-96C4-D7D97CAA7BE1}"/>
                </a:ext>
              </a:extLst>
            </p:cNvPr>
            <p:cNvSpPr/>
            <p:nvPr/>
          </p:nvSpPr>
          <p:spPr>
            <a:xfrm rot="4924445">
              <a:off x="8313400" y="2850727"/>
              <a:ext cx="4534116" cy="3885423"/>
            </a:xfrm>
            <a:custGeom>
              <a:avLst/>
              <a:gdLst>
                <a:gd name="connsiteX0" fmla="*/ 0 w 4534116"/>
                <a:gd name="connsiteY0" fmla="*/ 0 h 3885423"/>
                <a:gd name="connsiteX1" fmla="*/ 4534116 w 4534116"/>
                <a:gd name="connsiteY1" fmla="*/ 631251 h 3885423"/>
                <a:gd name="connsiteX2" fmla="*/ 4081061 w 4534116"/>
                <a:gd name="connsiteY2" fmla="*/ 3885423 h 3885423"/>
                <a:gd name="connsiteX3" fmla="*/ 4029767 w 4534116"/>
                <a:gd name="connsiteY3" fmla="*/ 3851191 h 3885423"/>
                <a:gd name="connsiteX4" fmla="*/ 1436591 w 4534116"/>
                <a:gd name="connsiteY4" fmla="*/ 1720013 h 3885423"/>
                <a:gd name="connsiteX5" fmla="*/ 1065149 w 4534116"/>
                <a:gd name="connsiteY5" fmla="*/ 1321776 h 3885423"/>
                <a:gd name="connsiteX6" fmla="*/ 1295599 w 4534116"/>
                <a:gd name="connsiteY6" fmla="*/ 1268447 h 3885423"/>
                <a:gd name="connsiteX7" fmla="*/ 3332488 w 4534116"/>
                <a:gd name="connsiteY7" fmla="*/ 571641 h 3885423"/>
                <a:gd name="connsiteX8" fmla="*/ 3523354 w 4534116"/>
                <a:gd name="connsiteY8" fmla="*/ 490531 h 3885423"/>
                <a:gd name="connsiteX9" fmla="*/ 1 w 4534116"/>
                <a:gd name="connsiteY9" fmla="*/ 1 h 3885423"/>
                <a:gd name="connsiteX10" fmla="*/ 0 w 4534116"/>
                <a:gd name="connsiteY10" fmla="*/ 0 h 38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116" h="3885423">
                  <a:moveTo>
                    <a:pt x="0" y="0"/>
                  </a:moveTo>
                  <a:lnTo>
                    <a:pt x="4534116" y="631251"/>
                  </a:lnTo>
                  <a:lnTo>
                    <a:pt x="4081061" y="3885423"/>
                  </a:lnTo>
                  <a:lnTo>
                    <a:pt x="4029767" y="3851191"/>
                  </a:lnTo>
                  <a:cubicBezTo>
                    <a:pt x="2972374" y="3119072"/>
                    <a:pt x="2160825" y="2461248"/>
                    <a:pt x="1436591" y="1720013"/>
                  </a:cubicBezTo>
                  <a:lnTo>
                    <a:pt x="1065149" y="1321776"/>
                  </a:lnTo>
                  <a:lnTo>
                    <a:pt x="1295599" y="1268447"/>
                  </a:lnTo>
                  <a:cubicBezTo>
                    <a:pt x="1975362" y="1098741"/>
                    <a:pt x="2636495" y="860594"/>
                    <a:pt x="3332488" y="571641"/>
                  </a:cubicBezTo>
                  <a:lnTo>
                    <a:pt x="3523354" y="49053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6882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Small Acc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B4258B2-D0D0-41D6-8B14-C392D678C255}"/>
              </a:ext>
            </a:extLst>
          </p:cNvPr>
          <p:cNvSpPr/>
          <p:nvPr userDrawn="1"/>
        </p:nvSpPr>
        <p:spPr>
          <a:xfrm>
            <a:off x="0" y="4017824"/>
            <a:ext cx="12192000" cy="2840177"/>
          </a:xfrm>
          <a:custGeom>
            <a:avLst/>
            <a:gdLst>
              <a:gd name="connsiteX0" fmla="*/ 4805359 w 12192000"/>
              <a:gd name="connsiteY0" fmla="*/ 1 h 2840177"/>
              <a:gd name="connsiteX1" fmla="*/ 8233158 w 12192000"/>
              <a:gd name="connsiteY1" fmla="*/ 245834 h 2840177"/>
              <a:gd name="connsiteX2" fmla="*/ 8941815 w 12192000"/>
              <a:gd name="connsiteY2" fmla="*/ 365216 h 2840177"/>
              <a:gd name="connsiteX3" fmla="*/ 11452854 w 12192000"/>
              <a:gd name="connsiteY3" fmla="*/ 990224 h 2840177"/>
              <a:gd name="connsiteX4" fmla="*/ 12192000 w 12192000"/>
              <a:gd name="connsiteY4" fmla="*/ 1230637 h 2840177"/>
              <a:gd name="connsiteX5" fmla="*/ 12192000 w 12192000"/>
              <a:gd name="connsiteY5" fmla="*/ 2840177 h 2840177"/>
              <a:gd name="connsiteX6" fmla="*/ 0 w 12192000"/>
              <a:gd name="connsiteY6" fmla="*/ 2840177 h 2840177"/>
              <a:gd name="connsiteX7" fmla="*/ 0 w 12192000"/>
              <a:gd name="connsiteY7" fmla="*/ 357186 h 2840177"/>
              <a:gd name="connsiteX8" fmla="*/ 611270 w 12192000"/>
              <a:gd name="connsiteY8" fmla="*/ 277876 h 2840177"/>
              <a:gd name="connsiteX9" fmla="*/ 4805359 w 12192000"/>
              <a:gd name="connsiteY9" fmla="*/ 1 h 2840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840177">
                <a:moveTo>
                  <a:pt x="4805359" y="1"/>
                </a:moveTo>
                <a:cubicBezTo>
                  <a:pt x="6058227" y="169"/>
                  <a:pt x="7183381" y="87623"/>
                  <a:pt x="8233158" y="245834"/>
                </a:cubicBezTo>
                <a:lnTo>
                  <a:pt x="8941815" y="365216"/>
                </a:lnTo>
                <a:cubicBezTo>
                  <a:pt x="9814431" y="527811"/>
                  <a:pt x="10640457" y="739616"/>
                  <a:pt x="11452854" y="990224"/>
                </a:cubicBezTo>
                <a:lnTo>
                  <a:pt x="12192000" y="1230637"/>
                </a:lnTo>
                <a:lnTo>
                  <a:pt x="12192000" y="2840177"/>
                </a:lnTo>
                <a:lnTo>
                  <a:pt x="0" y="2840177"/>
                </a:lnTo>
                <a:lnTo>
                  <a:pt x="0" y="357186"/>
                </a:lnTo>
                <a:lnTo>
                  <a:pt x="611270" y="277876"/>
                </a:lnTo>
                <a:cubicBezTo>
                  <a:pt x="2171907" y="86948"/>
                  <a:pt x="3552490" y="-168"/>
                  <a:pt x="4805359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31F9E0-84C7-4836-ADF4-6456DF73721D}"/>
              </a:ext>
            </a:extLst>
          </p:cNvPr>
          <p:cNvGrpSpPr/>
          <p:nvPr userDrawn="1"/>
        </p:nvGrpSpPr>
        <p:grpSpPr>
          <a:xfrm>
            <a:off x="9008711" y="3394615"/>
            <a:ext cx="3183288" cy="3463384"/>
            <a:chOff x="9008711" y="3394615"/>
            <a:chExt cx="3183288" cy="34633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3D45CE8-E509-49ED-8B9A-967386714F88}"/>
                </a:ext>
              </a:extLst>
            </p:cNvPr>
            <p:cNvSpPr/>
            <p:nvPr userDrawn="1"/>
          </p:nvSpPr>
          <p:spPr>
            <a:xfrm rot="5400000">
              <a:off x="8868663" y="3534663"/>
              <a:ext cx="3463384" cy="3183288"/>
            </a:xfrm>
            <a:custGeom>
              <a:avLst/>
              <a:gdLst>
                <a:gd name="connsiteX0" fmla="*/ 0 w 3463384"/>
                <a:gd name="connsiteY0" fmla="*/ 0 h 3183288"/>
                <a:gd name="connsiteX1" fmla="*/ 2885333 w 3463384"/>
                <a:gd name="connsiteY1" fmla="*/ 0 h 3183288"/>
                <a:gd name="connsiteX2" fmla="*/ 2440936 w 3463384"/>
                <a:gd name="connsiteY2" fmla="*/ 178100 h 3183288"/>
                <a:gd name="connsiteX3" fmla="*/ 2380162 w 3463384"/>
                <a:gd name="connsiteY3" fmla="*/ 202456 h 3183288"/>
                <a:gd name="connsiteX4" fmla="*/ 2082789 w 3463384"/>
                <a:gd name="connsiteY4" fmla="*/ 312853 h 3183288"/>
                <a:gd name="connsiteX5" fmla="*/ 1998505 w 3463384"/>
                <a:gd name="connsiteY5" fmla="*/ 344143 h 3183288"/>
                <a:gd name="connsiteX6" fmla="*/ 859568 w 3463384"/>
                <a:gd name="connsiteY6" fmla="*/ 692348 h 3183288"/>
                <a:gd name="connsiteX7" fmla="*/ 677299 w 3463384"/>
                <a:gd name="connsiteY7" fmla="*/ 734528 h 3183288"/>
                <a:gd name="connsiteX8" fmla="*/ 859567 w 3463384"/>
                <a:gd name="connsiteY8" fmla="*/ 692350 h 3183288"/>
                <a:gd name="connsiteX9" fmla="*/ 1998504 w 3463384"/>
                <a:gd name="connsiteY9" fmla="*/ 344143 h 3183288"/>
                <a:gd name="connsiteX10" fmla="*/ 2082789 w 3463384"/>
                <a:gd name="connsiteY10" fmla="*/ 312853 h 3183288"/>
                <a:gd name="connsiteX11" fmla="*/ 2380163 w 3463384"/>
                <a:gd name="connsiteY11" fmla="*/ 202456 h 3183288"/>
                <a:gd name="connsiteX12" fmla="*/ 2440936 w 3463384"/>
                <a:gd name="connsiteY12" fmla="*/ 178100 h 3183288"/>
                <a:gd name="connsiteX13" fmla="*/ 2885334 w 3463384"/>
                <a:gd name="connsiteY13" fmla="*/ 0 h 3183288"/>
                <a:gd name="connsiteX14" fmla="*/ 3463384 w 3463384"/>
                <a:gd name="connsiteY14" fmla="*/ 0 h 3183288"/>
                <a:gd name="connsiteX15" fmla="*/ 3463384 w 3463384"/>
                <a:gd name="connsiteY15" fmla="*/ 3183288 h 3183288"/>
                <a:gd name="connsiteX16" fmla="*/ 3208427 w 3463384"/>
                <a:gd name="connsiteY16" fmla="*/ 3003724 h 3183288"/>
                <a:gd name="connsiteX17" fmla="*/ 1000559 w 3463384"/>
                <a:gd name="connsiteY17" fmla="*/ 1143916 h 3183288"/>
                <a:gd name="connsiteX18" fmla="*/ 629117 w 3463384"/>
                <a:gd name="connsiteY18" fmla="*/ 745678 h 3183288"/>
                <a:gd name="connsiteX19" fmla="*/ 629118 w 3463384"/>
                <a:gd name="connsiteY19" fmla="*/ 745678 h 3183288"/>
                <a:gd name="connsiteX20" fmla="*/ 575228 w 3463384"/>
                <a:gd name="connsiteY20" fmla="*/ 687902 h 3183288"/>
                <a:gd name="connsiteX21" fmla="*/ 163243 w 3463384"/>
                <a:gd name="connsiteY21" fmla="*/ 204300 h 318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63384" h="3183288">
                  <a:moveTo>
                    <a:pt x="0" y="0"/>
                  </a:moveTo>
                  <a:lnTo>
                    <a:pt x="2885333" y="0"/>
                  </a:lnTo>
                  <a:lnTo>
                    <a:pt x="2440936" y="178100"/>
                  </a:lnTo>
                  <a:lnTo>
                    <a:pt x="2380162" y="202456"/>
                  </a:lnTo>
                  <a:lnTo>
                    <a:pt x="2082789" y="312853"/>
                  </a:lnTo>
                  <a:lnTo>
                    <a:pt x="1998505" y="344143"/>
                  </a:lnTo>
                  <a:cubicBezTo>
                    <a:pt x="1618407" y="479774"/>
                    <a:pt x="1241936" y="596888"/>
                    <a:pt x="859568" y="692348"/>
                  </a:cubicBezTo>
                  <a:lnTo>
                    <a:pt x="677299" y="734528"/>
                  </a:lnTo>
                  <a:lnTo>
                    <a:pt x="859567" y="692350"/>
                  </a:lnTo>
                  <a:cubicBezTo>
                    <a:pt x="1241935" y="596890"/>
                    <a:pt x="1618407" y="479775"/>
                    <a:pt x="1998504" y="344143"/>
                  </a:cubicBezTo>
                  <a:lnTo>
                    <a:pt x="2082789" y="312853"/>
                  </a:lnTo>
                  <a:lnTo>
                    <a:pt x="2380163" y="202456"/>
                  </a:lnTo>
                  <a:lnTo>
                    <a:pt x="2440936" y="178100"/>
                  </a:lnTo>
                  <a:lnTo>
                    <a:pt x="2885334" y="0"/>
                  </a:lnTo>
                  <a:lnTo>
                    <a:pt x="3463384" y="0"/>
                  </a:lnTo>
                  <a:lnTo>
                    <a:pt x="3463384" y="3183288"/>
                  </a:lnTo>
                  <a:lnTo>
                    <a:pt x="3208427" y="3003724"/>
                  </a:lnTo>
                  <a:cubicBezTo>
                    <a:pt x="2334819" y="2377216"/>
                    <a:pt x="1634264" y="1792496"/>
                    <a:pt x="1000559" y="1143916"/>
                  </a:cubicBezTo>
                  <a:lnTo>
                    <a:pt x="629117" y="745678"/>
                  </a:lnTo>
                  <a:lnTo>
                    <a:pt x="629118" y="745678"/>
                  </a:lnTo>
                  <a:lnTo>
                    <a:pt x="575228" y="687902"/>
                  </a:lnTo>
                  <a:cubicBezTo>
                    <a:pt x="436098" y="531720"/>
                    <a:pt x="299193" y="370940"/>
                    <a:pt x="163243" y="2043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989D5C-C965-4E32-AFCA-564E8E3C1597}"/>
                </a:ext>
              </a:extLst>
            </p:cNvPr>
            <p:cNvSpPr/>
            <p:nvPr userDrawn="1"/>
          </p:nvSpPr>
          <p:spPr>
            <a:xfrm>
              <a:off x="9008711" y="4782019"/>
              <a:ext cx="3183288" cy="2075980"/>
            </a:xfrm>
            <a:custGeom>
              <a:avLst/>
              <a:gdLst>
                <a:gd name="connsiteX0" fmla="*/ 2743424 w 3183288"/>
                <a:gd name="connsiteY0" fmla="*/ 323373 h 2075980"/>
                <a:gd name="connsiteX1" fmla="*/ 3183288 w 3183288"/>
                <a:gd name="connsiteY1" fmla="*/ 466442 h 2075980"/>
                <a:gd name="connsiteX2" fmla="*/ 3183288 w 3183288"/>
                <a:gd name="connsiteY2" fmla="*/ 1497929 h 2075980"/>
                <a:gd name="connsiteX3" fmla="*/ 3005188 w 3183288"/>
                <a:gd name="connsiteY3" fmla="*/ 1053532 h 2075980"/>
                <a:gd name="connsiteX4" fmla="*/ 2980832 w 3183288"/>
                <a:gd name="connsiteY4" fmla="*/ 992758 h 2075980"/>
                <a:gd name="connsiteX5" fmla="*/ 2870435 w 3183288"/>
                <a:gd name="connsiteY5" fmla="*/ 695385 h 2075980"/>
                <a:gd name="connsiteX6" fmla="*/ 2839145 w 3183288"/>
                <a:gd name="connsiteY6" fmla="*/ 611100 h 2075980"/>
                <a:gd name="connsiteX7" fmla="*/ 2793046 w 3183288"/>
                <a:gd name="connsiteY7" fmla="*/ 472533 h 2075980"/>
                <a:gd name="connsiteX8" fmla="*/ 1660597 w 3183288"/>
                <a:gd name="connsiteY8" fmla="*/ 0 h 2075980"/>
                <a:gd name="connsiteX9" fmla="*/ 1831775 w 3183288"/>
                <a:gd name="connsiteY9" fmla="*/ 45511 h 2075980"/>
                <a:gd name="connsiteX10" fmla="*/ 2444143 w 3183288"/>
                <a:gd name="connsiteY10" fmla="*/ 226029 h 2075980"/>
                <a:gd name="connsiteX11" fmla="*/ 2743424 w 3183288"/>
                <a:gd name="connsiteY11" fmla="*/ 323373 h 2075980"/>
                <a:gd name="connsiteX12" fmla="*/ 2793046 w 3183288"/>
                <a:gd name="connsiteY12" fmla="*/ 472533 h 2075980"/>
                <a:gd name="connsiteX13" fmla="*/ 2839145 w 3183288"/>
                <a:gd name="connsiteY13" fmla="*/ 611101 h 2075980"/>
                <a:gd name="connsiteX14" fmla="*/ 2870435 w 3183288"/>
                <a:gd name="connsiteY14" fmla="*/ 695385 h 2075980"/>
                <a:gd name="connsiteX15" fmla="*/ 2980832 w 3183288"/>
                <a:gd name="connsiteY15" fmla="*/ 992759 h 2075980"/>
                <a:gd name="connsiteX16" fmla="*/ 3005188 w 3183288"/>
                <a:gd name="connsiteY16" fmla="*/ 1053532 h 2075980"/>
                <a:gd name="connsiteX17" fmla="*/ 3183288 w 3183288"/>
                <a:gd name="connsiteY17" fmla="*/ 1497930 h 2075980"/>
                <a:gd name="connsiteX18" fmla="*/ 3183288 w 3183288"/>
                <a:gd name="connsiteY18" fmla="*/ 2075980 h 2075980"/>
                <a:gd name="connsiteX19" fmla="*/ 0 w 3183288"/>
                <a:gd name="connsiteY19" fmla="*/ 2075980 h 2075980"/>
                <a:gd name="connsiteX20" fmla="*/ 179564 w 3183288"/>
                <a:gd name="connsiteY20" fmla="*/ 1821023 h 2075980"/>
                <a:gd name="connsiteX21" fmla="*/ 1563260 w 3183288"/>
                <a:gd name="connsiteY21" fmla="*/ 102628 h 20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83288" h="2075980">
                  <a:moveTo>
                    <a:pt x="2743424" y="323373"/>
                  </a:moveTo>
                  <a:lnTo>
                    <a:pt x="3183288" y="466442"/>
                  </a:lnTo>
                  <a:lnTo>
                    <a:pt x="3183288" y="1497929"/>
                  </a:lnTo>
                  <a:lnTo>
                    <a:pt x="3005188" y="1053532"/>
                  </a:lnTo>
                  <a:lnTo>
                    <a:pt x="2980832" y="992758"/>
                  </a:lnTo>
                  <a:lnTo>
                    <a:pt x="2870435" y="695385"/>
                  </a:lnTo>
                  <a:lnTo>
                    <a:pt x="2839145" y="611100"/>
                  </a:lnTo>
                  <a:lnTo>
                    <a:pt x="2793046" y="472533"/>
                  </a:lnTo>
                  <a:close/>
                  <a:moveTo>
                    <a:pt x="1660597" y="0"/>
                  </a:moveTo>
                  <a:lnTo>
                    <a:pt x="1831775" y="45511"/>
                  </a:lnTo>
                  <a:cubicBezTo>
                    <a:pt x="2037093" y="103150"/>
                    <a:pt x="2241044" y="163377"/>
                    <a:pt x="2444143" y="226029"/>
                  </a:cubicBezTo>
                  <a:lnTo>
                    <a:pt x="2743424" y="323373"/>
                  </a:lnTo>
                  <a:lnTo>
                    <a:pt x="2793046" y="472533"/>
                  </a:lnTo>
                  <a:lnTo>
                    <a:pt x="2839145" y="611101"/>
                  </a:lnTo>
                  <a:lnTo>
                    <a:pt x="2870435" y="695385"/>
                  </a:lnTo>
                  <a:lnTo>
                    <a:pt x="2980832" y="992759"/>
                  </a:lnTo>
                  <a:lnTo>
                    <a:pt x="3005188" y="1053532"/>
                  </a:lnTo>
                  <a:lnTo>
                    <a:pt x="3183288" y="1497930"/>
                  </a:lnTo>
                  <a:lnTo>
                    <a:pt x="3183288" y="2075980"/>
                  </a:lnTo>
                  <a:lnTo>
                    <a:pt x="0" y="2075980"/>
                  </a:lnTo>
                  <a:lnTo>
                    <a:pt x="179564" y="1821023"/>
                  </a:lnTo>
                  <a:cubicBezTo>
                    <a:pt x="649445" y="1165817"/>
                    <a:pt x="1095820" y="607954"/>
                    <a:pt x="1563260" y="102628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65BAD6D-F933-43B2-A84E-6CE935B2688E}"/>
              </a:ext>
            </a:extLst>
          </p:cNvPr>
          <p:cNvSpPr/>
          <p:nvPr userDrawn="1"/>
        </p:nvSpPr>
        <p:spPr>
          <a:xfrm>
            <a:off x="0" y="1"/>
            <a:ext cx="12192000" cy="1896154"/>
          </a:xfrm>
          <a:custGeom>
            <a:avLst/>
            <a:gdLst>
              <a:gd name="connsiteX0" fmla="*/ 0 w 12192000"/>
              <a:gd name="connsiteY0" fmla="*/ 0 h 1896154"/>
              <a:gd name="connsiteX1" fmla="*/ 12192000 w 12192000"/>
              <a:gd name="connsiteY1" fmla="*/ 0 h 1896154"/>
              <a:gd name="connsiteX2" fmla="*/ 12192000 w 12192000"/>
              <a:gd name="connsiteY2" fmla="*/ 1896154 h 1896154"/>
              <a:gd name="connsiteX3" fmla="*/ 11990740 w 12192000"/>
              <a:gd name="connsiteY3" fmla="*/ 1853466 h 1896154"/>
              <a:gd name="connsiteX4" fmla="*/ 11136301 w 12192000"/>
              <a:gd name="connsiteY4" fmla="*/ 1697124 h 1896154"/>
              <a:gd name="connsiteX5" fmla="*/ 10199338 w 12192000"/>
              <a:gd name="connsiteY5" fmla="*/ 1554659 h 1896154"/>
              <a:gd name="connsiteX6" fmla="*/ 5667216 w 12192000"/>
              <a:gd name="connsiteY6" fmla="*/ 1261294 h 1896154"/>
              <a:gd name="connsiteX7" fmla="*/ 121929 w 12192000"/>
              <a:gd name="connsiteY7" fmla="*/ 1592897 h 1896154"/>
              <a:gd name="connsiteX8" fmla="*/ 0 w 12192000"/>
              <a:gd name="connsiteY8" fmla="*/ 1607175 h 189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896154">
                <a:moveTo>
                  <a:pt x="0" y="0"/>
                </a:moveTo>
                <a:lnTo>
                  <a:pt x="12192000" y="0"/>
                </a:lnTo>
                <a:lnTo>
                  <a:pt x="12192000" y="1896154"/>
                </a:lnTo>
                <a:lnTo>
                  <a:pt x="11990740" y="1853466"/>
                </a:lnTo>
                <a:cubicBezTo>
                  <a:pt x="11709323" y="1797811"/>
                  <a:pt x="11424737" y="1745633"/>
                  <a:pt x="11136301" y="1697124"/>
                </a:cubicBezTo>
                <a:lnTo>
                  <a:pt x="10199338" y="1554659"/>
                </a:lnTo>
                <a:cubicBezTo>
                  <a:pt x="8811358" y="1365858"/>
                  <a:pt x="7323717" y="1261495"/>
                  <a:pt x="5667216" y="1261294"/>
                </a:cubicBezTo>
                <a:cubicBezTo>
                  <a:pt x="4010714" y="1261093"/>
                  <a:pt x="2185352" y="1365053"/>
                  <a:pt x="121929" y="1592897"/>
                </a:cubicBezTo>
                <a:lnTo>
                  <a:pt x="0" y="16071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8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B9EBE-9FB4-4469-BEC6-6C1B0CD56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8289-2B22-4014-A229-0F57FA731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3B7D4E-13C6-48FB-90CA-2FBA43382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2A898-CAEB-4D60-B990-BAB8FAD1F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91C9A-C07A-43EE-ADC9-DB0D6E340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3A59B-E74A-43D5-9299-F8D2F449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63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icture &amp; Caption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5B7B30-7A72-47CF-8679-F1B5978E12D6}"/>
              </a:ext>
            </a:extLst>
          </p:cNvPr>
          <p:cNvGrpSpPr/>
          <p:nvPr/>
        </p:nvGrpSpPr>
        <p:grpSpPr>
          <a:xfrm>
            <a:off x="8637746" y="-133423"/>
            <a:ext cx="3885423" cy="7193920"/>
            <a:chOff x="8637746" y="-133423"/>
            <a:chExt cx="3885423" cy="719392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9758128-50A8-44CF-837A-65B6B78EB0FA}"/>
                </a:ext>
              </a:extLst>
            </p:cNvPr>
            <p:cNvSpPr/>
            <p:nvPr/>
          </p:nvSpPr>
          <p:spPr>
            <a:xfrm rot="4924445">
              <a:off x="10018672" y="3455245"/>
              <a:ext cx="3523353" cy="1321775"/>
            </a:xfrm>
            <a:custGeom>
              <a:avLst/>
              <a:gdLst>
                <a:gd name="connsiteX0" fmla="*/ 0 w 3523353"/>
                <a:gd name="connsiteY0" fmla="*/ 0 h 1321775"/>
                <a:gd name="connsiteX1" fmla="*/ 3523353 w 3523353"/>
                <a:gd name="connsiteY1" fmla="*/ 490530 h 1321775"/>
                <a:gd name="connsiteX2" fmla="*/ 3332487 w 3523353"/>
                <a:gd name="connsiteY2" fmla="*/ 571640 h 1321775"/>
                <a:gd name="connsiteX3" fmla="*/ 1295598 w 3523353"/>
                <a:gd name="connsiteY3" fmla="*/ 1268446 h 1321775"/>
                <a:gd name="connsiteX4" fmla="*/ 1065148 w 3523353"/>
                <a:gd name="connsiteY4" fmla="*/ 1321775 h 1321775"/>
                <a:gd name="connsiteX5" fmla="*/ 1011258 w 3523353"/>
                <a:gd name="connsiteY5" fmla="*/ 1263999 h 1321775"/>
                <a:gd name="connsiteX6" fmla="*/ 193025 w 3523353"/>
                <a:gd name="connsiteY6" fmla="*/ 261636 h 1321775"/>
                <a:gd name="connsiteX7" fmla="*/ 0 w 3523353"/>
                <a:gd name="connsiteY7" fmla="*/ 0 h 132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353" h="1321775">
                  <a:moveTo>
                    <a:pt x="0" y="0"/>
                  </a:moveTo>
                  <a:lnTo>
                    <a:pt x="3523353" y="490530"/>
                  </a:lnTo>
                  <a:lnTo>
                    <a:pt x="3332487" y="571640"/>
                  </a:lnTo>
                  <a:cubicBezTo>
                    <a:pt x="2636494" y="860593"/>
                    <a:pt x="1975361" y="1098740"/>
                    <a:pt x="1295598" y="1268446"/>
                  </a:cubicBezTo>
                  <a:lnTo>
                    <a:pt x="1065148" y="1321775"/>
                  </a:lnTo>
                  <a:lnTo>
                    <a:pt x="1011258" y="1263999"/>
                  </a:lnTo>
                  <a:cubicBezTo>
                    <a:pt x="732998" y="951635"/>
                    <a:pt x="463636" y="620879"/>
                    <a:pt x="193025" y="2616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5FC0BF3-13D4-4F28-83E4-4761996E2293}"/>
                </a:ext>
              </a:extLst>
            </p:cNvPr>
            <p:cNvSpPr/>
            <p:nvPr/>
          </p:nvSpPr>
          <p:spPr>
            <a:xfrm rot="4924445">
              <a:off x="9691861" y="716689"/>
              <a:ext cx="3571252" cy="1871027"/>
            </a:xfrm>
            <a:custGeom>
              <a:avLst/>
              <a:gdLst>
                <a:gd name="connsiteX0" fmla="*/ 0 w 3571252"/>
                <a:gd name="connsiteY0" fmla="*/ 1779422 h 1871027"/>
                <a:gd name="connsiteX1" fmla="*/ 247736 w 3571252"/>
                <a:gd name="connsiteY1" fmla="*/ 0 h 1871027"/>
                <a:gd name="connsiteX2" fmla="*/ 2506104 w 3571252"/>
                <a:gd name="connsiteY2" fmla="*/ 314416 h 1871027"/>
                <a:gd name="connsiteX3" fmla="*/ 2699129 w 3571252"/>
                <a:gd name="connsiteY3" fmla="*/ 576052 h 1871027"/>
                <a:gd name="connsiteX4" fmla="*/ 3517362 w 3571252"/>
                <a:gd name="connsiteY4" fmla="*/ 1578415 h 1871027"/>
                <a:gd name="connsiteX5" fmla="*/ 3571252 w 3571252"/>
                <a:gd name="connsiteY5" fmla="*/ 1636191 h 1871027"/>
                <a:gd name="connsiteX6" fmla="*/ 3460020 w 3571252"/>
                <a:gd name="connsiteY6" fmla="*/ 1661931 h 1871027"/>
                <a:gd name="connsiteX7" fmla="*/ 0 w 3571252"/>
                <a:gd name="connsiteY7" fmla="*/ 1779422 h 18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252" h="1871027">
                  <a:moveTo>
                    <a:pt x="0" y="1779422"/>
                  </a:moveTo>
                  <a:lnTo>
                    <a:pt x="247736" y="0"/>
                  </a:lnTo>
                  <a:lnTo>
                    <a:pt x="2506104" y="314416"/>
                  </a:lnTo>
                  <a:lnTo>
                    <a:pt x="2699129" y="576052"/>
                  </a:lnTo>
                  <a:cubicBezTo>
                    <a:pt x="2969740" y="935295"/>
                    <a:pt x="3239102" y="1266051"/>
                    <a:pt x="3517362" y="1578415"/>
                  </a:cubicBezTo>
                  <a:lnTo>
                    <a:pt x="3571252" y="1636191"/>
                  </a:lnTo>
                  <a:lnTo>
                    <a:pt x="3460020" y="1661931"/>
                  </a:lnTo>
                  <a:cubicBezTo>
                    <a:pt x="2428832" y="1881537"/>
                    <a:pt x="1335668" y="1940539"/>
                    <a:pt x="0" y="17794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D96634E-5FC1-408A-96C4-D7D97CAA7BE1}"/>
                </a:ext>
              </a:extLst>
            </p:cNvPr>
            <p:cNvSpPr/>
            <p:nvPr/>
          </p:nvSpPr>
          <p:spPr>
            <a:xfrm rot="4924445">
              <a:off x="8313400" y="2850727"/>
              <a:ext cx="4534116" cy="3885423"/>
            </a:xfrm>
            <a:custGeom>
              <a:avLst/>
              <a:gdLst>
                <a:gd name="connsiteX0" fmla="*/ 0 w 4534116"/>
                <a:gd name="connsiteY0" fmla="*/ 0 h 3885423"/>
                <a:gd name="connsiteX1" fmla="*/ 4534116 w 4534116"/>
                <a:gd name="connsiteY1" fmla="*/ 631251 h 3885423"/>
                <a:gd name="connsiteX2" fmla="*/ 4081061 w 4534116"/>
                <a:gd name="connsiteY2" fmla="*/ 3885423 h 3885423"/>
                <a:gd name="connsiteX3" fmla="*/ 4029767 w 4534116"/>
                <a:gd name="connsiteY3" fmla="*/ 3851191 h 3885423"/>
                <a:gd name="connsiteX4" fmla="*/ 1436591 w 4534116"/>
                <a:gd name="connsiteY4" fmla="*/ 1720013 h 3885423"/>
                <a:gd name="connsiteX5" fmla="*/ 1065149 w 4534116"/>
                <a:gd name="connsiteY5" fmla="*/ 1321776 h 3885423"/>
                <a:gd name="connsiteX6" fmla="*/ 1295599 w 4534116"/>
                <a:gd name="connsiteY6" fmla="*/ 1268447 h 3885423"/>
                <a:gd name="connsiteX7" fmla="*/ 3332488 w 4534116"/>
                <a:gd name="connsiteY7" fmla="*/ 571641 h 3885423"/>
                <a:gd name="connsiteX8" fmla="*/ 3523354 w 4534116"/>
                <a:gd name="connsiteY8" fmla="*/ 490531 h 3885423"/>
                <a:gd name="connsiteX9" fmla="*/ 1 w 4534116"/>
                <a:gd name="connsiteY9" fmla="*/ 1 h 3885423"/>
                <a:gd name="connsiteX10" fmla="*/ 0 w 4534116"/>
                <a:gd name="connsiteY10" fmla="*/ 0 h 38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116" h="3885423">
                  <a:moveTo>
                    <a:pt x="0" y="0"/>
                  </a:moveTo>
                  <a:lnTo>
                    <a:pt x="4534116" y="631251"/>
                  </a:lnTo>
                  <a:lnTo>
                    <a:pt x="4081061" y="3885423"/>
                  </a:lnTo>
                  <a:lnTo>
                    <a:pt x="4029767" y="3851191"/>
                  </a:lnTo>
                  <a:cubicBezTo>
                    <a:pt x="2972374" y="3119072"/>
                    <a:pt x="2160825" y="2461248"/>
                    <a:pt x="1436591" y="1720013"/>
                  </a:cubicBezTo>
                  <a:lnTo>
                    <a:pt x="1065149" y="1321776"/>
                  </a:lnTo>
                  <a:lnTo>
                    <a:pt x="1295599" y="1268447"/>
                  </a:lnTo>
                  <a:cubicBezTo>
                    <a:pt x="1975362" y="1098741"/>
                    <a:pt x="2636495" y="860594"/>
                    <a:pt x="3332488" y="571641"/>
                  </a:cubicBezTo>
                  <a:lnTo>
                    <a:pt x="3523354" y="49053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D138A7D1-398B-43FF-B137-F8278EAAD2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788" y="838200"/>
            <a:ext cx="10590212" cy="4800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17F0555-C897-4FD0-9AFB-375083FAA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770611"/>
            <a:ext cx="10598150" cy="401589"/>
          </a:xfrm>
        </p:spPr>
        <p:txBody>
          <a:bodyPr/>
          <a:lstStyle>
            <a:lvl1pPr marL="0" indent="0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7861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rge Acc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F785BC-6B79-4ED3-8B1E-FA595630A30E}"/>
              </a:ext>
            </a:extLst>
          </p:cNvPr>
          <p:cNvGrpSpPr/>
          <p:nvPr/>
        </p:nvGrpSpPr>
        <p:grpSpPr>
          <a:xfrm rot="16200000" flipH="1">
            <a:off x="5595713" y="306597"/>
            <a:ext cx="6902883" cy="6289693"/>
            <a:chOff x="1" y="2348563"/>
            <a:chExt cx="12211049" cy="454728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BF8146CF-6277-4531-8E86-089B1301B0D3}"/>
                </a:ext>
              </a:extLst>
            </p:cNvPr>
            <p:cNvSpPr/>
            <p:nvPr/>
          </p:nvSpPr>
          <p:spPr>
            <a:xfrm rot="10800000" flipH="1">
              <a:off x="1" y="4189843"/>
              <a:ext cx="12211048" cy="2706001"/>
            </a:xfrm>
            <a:custGeom>
              <a:avLst/>
              <a:gdLst>
                <a:gd name="connsiteX0" fmla="*/ 0 w 12192001"/>
                <a:gd name="connsiteY0" fmla="*/ 0 h 3028950"/>
                <a:gd name="connsiteX1" fmla="*/ 12192001 w 12192001"/>
                <a:gd name="connsiteY1" fmla="*/ 0 h 3028950"/>
                <a:gd name="connsiteX2" fmla="*/ 12192001 w 12192001"/>
                <a:gd name="connsiteY2" fmla="*/ 3028950 h 3028950"/>
                <a:gd name="connsiteX3" fmla="*/ 0 w 12192001"/>
                <a:gd name="connsiteY3" fmla="*/ 3028950 h 3028950"/>
                <a:gd name="connsiteX4" fmla="*/ 0 w 12192001"/>
                <a:gd name="connsiteY4" fmla="*/ 0 h 3028950"/>
                <a:gd name="connsiteX0" fmla="*/ 0 w 12211051"/>
                <a:gd name="connsiteY0" fmla="*/ 0 h 3028950"/>
                <a:gd name="connsiteX1" fmla="*/ 12192001 w 12211051"/>
                <a:gd name="connsiteY1" fmla="*/ 0 h 3028950"/>
                <a:gd name="connsiteX2" fmla="*/ 12211051 w 12211051"/>
                <a:gd name="connsiteY2" fmla="*/ 1152525 h 3028950"/>
                <a:gd name="connsiteX3" fmla="*/ 0 w 12211051"/>
                <a:gd name="connsiteY3" fmla="*/ 3028950 h 3028950"/>
                <a:gd name="connsiteX4" fmla="*/ 0 w 12211051"/>
                <a:gd name="connsiteY4" fmla="*/ 0 h 3028950"/>
                <a:gd name="connsiteX0" fmla="*/ 0 w 12211051"/>
                <a:gd name="connsiteY0" fmla="*/ 0 h 3028950"/>
                <a:gd name="connsiteX1" fmla="*/ 12192001 w 12211051"/>
                <a:gd name="connsiteY1" fmla="*/ 0 h 3028950"/>
                <a:gd name="connsiteX2" fmla="*/ 12211051 w 12211051"/>
                <a:gd name="connsiteY2" fmla="*/ 1152525 h 3028950"/>
                <a:gd name="connsiteX3" fmla="*/ 0 w 12211051"/>
                <a:gd name="connsiteY3" fmla="*/ 3028950 h 3028950"/>
                <a:gd name="connsiteX4" fmla="*/ 0 w 12211051"/>
                <a:gd name="connsiteY4" fmla="*/ 0 h 3028950"/>
                <a:gd name="connsiteX0" fmla="*/ 0 w 12211051"/>
                <a:gd name="connsiteY0" fmla="*/ 0 h 3058919"/>
                <a:gd name="connsiteX1" fmla="*/ 12192001 w 12211051"/>
                <a:gd name="connsiteY1" fmla="*/ 0 h 3058919"/>
                <a:gd name="connsiteX2" fmla="*/ 12211051 w 12211051"/>
                <a:gd name="connsiteY2" fmla="*/ 1152525 h 3058919"/>
                <a:gd name="connsiteX3" fmla="*/ 0 w 12211051"/>
                <a:gd name="connsiteY3" fmla="*/ 3028950 h 3058919"/>
                <a:gd name="connsiteX4" fmla="*/ 0 w 12211051"/>
                <a:gd name="connsiteY4" fmla="*/ 0 h 3058919"/>
                <a:gd name="connsiteX0" fmla="*/ 0 w 12211051"/>
                <a:gd name="connsiteY0" fmla="*/ 0 h 3373990"/>
                <a:gd name="connsiteX1" fmla="*/ 12192001 w 12211051"/>
                <a:gd name="connsiteY1" fmla="*/ 0 h 3373990"/>
                <a:gd name="connsiteX2" fmla="*/ 12211051 w 12211051"/>
                <a:gd name="connsiteY2" fmla="*/ 1152525 h 3373990"/>
                <a:gd name="connsiteX3" fmla="*/ 0 w 12211051"/>
                <a:gd name="connsiteY3" fmla="*/ 3351445 h 3373990"/>
                <a:gd name="connsiteX4" fmla="*/ 0 w 12211051"/>
                <a:gd name="connsiteY4" fmla="*/ 0 h 3373990"/>
                <a:gd name="connsiteX0" fmla="*/ 0 w 12211051"/>
                <a:gd name="connsiteY0" fmla="*/ 0 h 3351446"/>
                <a:gd name="connsiteX1" fmla="*/ 12192001 w 12211051"/>
                <a:gd name="connsiteY1" fmla="*/ 0 h 3351446"/>
                <a:gd name="connsiteX2" fmla="*/ 12211051 w 12211051"/>
                <a:gd name="connsiteY2" fmla="*/ 1152525 h 3351446"/>
                <a:gd name="connsiteX3" fmla="*/ 0 w 12211051"/>
                <a:gd name="connsiteY3" fmla="*/ 3351445 h 3351446"/>
                <a:gd name="connsiteX4" fmla="*/ 0 w 12211051"/>
                <a:gd name="connsiteY4" fmla="*/ 0 h 33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1051" h="3351446">
                  <a:moveTo>
                    <a:pt x="0" y="0"/>
                  </a:moveTo>
                  <a:lnTo>
                    <a:pt x="12192001" y="0"/>
                  </a:lnTo>
                  <a:lnTo>
                    <a:pt x="12211051" y="1152525"/>
                  </a:lnTo>
                  <a:cubicBezTo>
                    <a:pt x="8121651" y="2463800"/>
                    <a:pt x="5206423" y="3303248"/>
                    <a:pt x="0" y="33514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6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EB0DD1C-787A-4361-A2CF-EFB579C614E4}"/>
                </a:ext>
              </a:extLst>
            </p:cNvPr>
            <p:cNvSpPr/>
            <p:nvPr/>
          </p:nvSpPr>
          <p:spPr>
            <a:xfrm rot="10800000" flipH="1">
              <a:off x="1884218" y="2348563"/>
              <a:ext cx="10326832" cy="4547282"/>
            </a:xfrm>
            <a:custGeom>
              <a:avLst/>
              <a:gdLst>
                <a:gd name="connsiteX0" fmla="*/ 0 w 12062691"/>
                <a:gd name="connsiteY0" fmla="*/ 0 h 6852005"/>
                <a:gd name="connsiteX1" fmla="*/ 12062691 w 12062691"/>
                <a:gd name="connsiteY1" fmla="*/ 0 h 6852005"/>
                <a:gd name="connsiteX2" fmla="*/ 12062691 w 12062691"/>
                <a:gd name="connsiteY2" fmla="*/ 6852005 h 6852005"/>
                <a:gd name="connsiteX3" fmla="*/ 11134823 w 12062691"/>
                <a:gd name="connsiteY3" fmla="*/ 6560075 h 6852005"/>
                <a:gd name="connsiteX4" fmla="*/ 460425 w 12062691"/>
                <a:gd name="connsiteY4" fmla="*/ 584231 h 6852005"/>
                <a:gd name="connsiteX5" fmla="*/ 0 w 12062691"/>
                <a:gd name="connsiteY5" fmla="*/ 128101 h 6852005"/>
                <a:gd name="connsiteX6" fmla="*/ 0 w 12062691"/>
                <a:gd name="connsiteY6" fmla="*/ 0 h 6852005"/>
                <a:gd name="connsiteX0" fmla="*/ 0 w 12062691"/>
                <a:gd name="connsiteY0" fmla="*/ 128101 h 6852005"/>
                <a:gd name="connsiteX1" fmla="*/ 12062691 w 12062691"/>
                <a:gd name="connsiteY1" fmla="*/ 0 h 6852005"/>
                <a:gd name="connsiteX2" fmla="*/ 12062691 w 12062691"/>
                <a:gd name="connsiteY2" fmla="*/ 6852005 h 6852005"/>
                <a:gd name="connsiteX3" fmla="*/ 11134823 w 12062691"/>
                <a:gd name="connsiteY3" fmla="*/ 6560075 h 6852005"/>
                <a:gd name="connsiteX4" fmla="*/ 460425 w 12062691"/>
                <a:gd name="connsiteY4" fmla="*/ 584231 h 6852005"/>
                <a:gd name="connsiteX5" fmla="*/ 0 w 12062691"/>
                <a:gd name="connsiteY5" fmla="*/ 128101 h 6852005"/>
                <a:gd name="connsiteX0" fmla="*/ 0 w 11602266"/>
                <a:gd name="connsiteY0" fmla="*/ 584231 h 6852005"/>
                <a:gd name="connsiteX1" fmla="*/ 11602266 w 11602266"/>
                <a:gd name="connsiteY1" fmla="*/ 0 h 6852005"/>
                <a:gd name="connsiteX2" fmla="*/ 11602266 w 11602266"/>
                <a:gd name="connsiteY2" fmla="*/ 6852005 h 6852005"/>
                <a:gd name="connsiteX3" fmla="*/ 10674398 w 11602266"/>
                <a:gd name="connsiteY3" fmla="*/ 6560075 h 6852005"/>
                <a:gd name="connsiteX4" fmla="*/ 0 w 11602266"/>
                <a:gd name="connsiteY4" fmla="*/ 584231 h 6852005"/>
                <a:gd name="connsiteX0" fmla="*/ 0 w 11611502"/>
                <a:gd name="connsiteY0" fmla="*/ 0 h 6267774"/>
                <a:gd name="connsiteX1" fmla="*/ 11611502 w 11611502"/>
                <a:gd name="connsiteY1" fmla="*/ 1318460 h 6267774"/>
                <a:gd name="connsiteX2" fmla="*/ 11602266 w 11611502"/>
                <a:gd name="connsiteY2" fmla="*/ 6267774 h 6267774"/>
                <a:gd name="connsiteX3" fmla="*/ 10674398 w 11611502"/>
                <a:gd name="connsiteY3" fmla="*/ 5975844 h 6267774"/>
                <a:gd name="connsiteX4" fmla="*/ 0 w 11611502"/>
                <a:gd name="connsiteY4" fmla="*/ 0 h 6267774"/>
                <a:gd name="connsiteX0" fmla="*/ 0 w 11611502"/>
                <a:gd name="connsiteY0" fmla="*/ 0 h 6267774"/>
                <a:gd name="connsiteX1" fmla="*/ 11611502 w 11611502"/>
                <a:gd name="connsiteY1" fmla="*/ 976714 h 6267774"/>
                <a:gd name="connsiteX2" fmla="*/ 11602266 w 11611502"/>
                <a:gd name="connsiteY2" fmla="*/ 6267774 h 6267774"/>
                <a:gd name="connsiteX3" fmla="*/ 10674398 w 11611502"/>
                <a:gd name="connsiteY3" fmla="*/ 5975844 h 6267774"/>
                <a:gd name="connsiteX4" fmla="*/ 0 w 11611502"/>
                <a:gd name="connsiteY4" fmla="*/ 0 h 6267774"/>
                <a:gd name="connsiteX0" fmla="*/ 0 w 10484666"/>
                <a:gd name="connsiteY0" fmla="*/ 0 h 5325665"/>
                <a:gd name="connsiteX1" fmla="*/ 10484666 w 10484666"/>
                <a:gd name="connsiteY1" fmla="*/ 34605 h 5325665"/>
                <a:gd name="connsiteX2" fmla="*/ 10475430 w 10484666"/>
                <a:gd name="connsiteY2" fmla="*/ 5325665 h 5325665"/>
                <a:gd name="connsiteX3" fmla="*/ 9547562 w 10484666"/>
                <a:gd name="connsiteY3" fmla="*/ 5033735 h 5325665"/>
                <a:gd name="connsiteX4" fmla="*/ 0 w 10484666"/>
                <a:gd name="connsiteY4" fmla="*/ 0 h 5325665"/>
                <a:gd name="connsiteX0" fmla="*/ 0 w 10484666"/>
                <a:gd name="connsiteY0" fmla="*/ 0 h 5325665"/>
                <a:gd name="connsiteX1" fmla="*/ 10484666 w 10484666"/>
                <a:gd name="connsiteY1" fmla="*/ 6896 h 5325665"/>
                <a:gd name="connsiteX2" fmla="*/ 10475430 w 10484666"/>
                <a:gd name="connsiteY2" fmla="*/ 5325665 h 5325665"/>
                <a:gd name="connsiteX3" fmla="*/ 9547562 w 10484666"/>
                <a:gd name="connsiteY3" fmla="*/ 5033735 h 5325665"/>
                <a:gd name="connsiteX4" fmla="*/ 0 w 10484666"/>
                <a:gd name="connsiteY4" fmla="*/ 0 h 5325665"/>
                <a:gd name="connsiteX0" fmla="*/ 0 w 10484666"/>
                <a:gd name="connsiteY0" fmla="*/ 0 h 5325665"/>
                <a:gd name="connsiteX1" fmla="*/ 10484666 w 10484666"/>
                <a:gd name="connsiteY1" fmla="*/ 6896 h 5325665"/>
                <a:gd name="connsiteX2" fmla="*/ 10475430 w 10484666"/>
                <a:gd name="connsiteY2" fmla="*/ 5325665 h 5325665"/>
                <a:gd name="connsiteX3" fmla="*/ 9547562 w 10484666"/>
                <a:gd name="connsiteY3" fmla="*/ 5033735 h 5325665"/>
                <a:gd name="connsiteX4" fmla="*/ 0 w 10484666"/>
                <a:gd name="connsiteY4" fmla="*/ 0 h 5325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666" h="5325665">
                  <a:moveTo>
                    <a:pt x="0" y="0"/>
                  </a:moveTo>
                  <a:lnTo>
                    <a:pt x="10484666" y="6896"/>
                  </a:lnTo>
                  <a:cubicBezTo>
                    <a:pt x="10481587" y="1656667"/>
                    <a:pt x="10478509" y="3675894"/>
                    <a:pt x="10475430" y="5325665"/>
                  </a:cubicBezTo>
                  <a:lnTo>
                    <a:pt x="9547562" y="5033735"/>
                  </a:lnTo>
                  <a:cubicBezTo>
                    <a:pt x="5189189" y="3611064"/>
                    <a:pt x="3301392" y="254039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790E0D4-FBFA-4C83-ACE1-A6772C5D780A}"/>
                </a:ext>
              </a:extLst>
            </p:cNvPr>
            <p:cNvSpPr/>
            <p:nvPr/>
          </p:nvSpPr>
          <p:spPr>
            <a:xfrm rot="10800000" flipH="1">
              <a:off x="1920647" y="4582503"/>
              <a:ext cx="10288637" cy="2287974"/>
            </a:xfrm>
            <a:custGeom>
              <a:avLst/>
              <a:gdLst>
                <a:gd name="connsiteX0" fmla="*/ 3868328 w 10288637"/>
                <a:gd name="connsiteY0" fmla="*/ 2679619 h 2679619"/>
                <a:gd name="connsiteX1" fmla="*/ 3887326 w 10288637"/>
                <a:gd name="connsiteY1" fmla="*/ 2676723 h 2679619"/>
                <a:gd name="connsiteX2" fmla="*/ 9536553 w 10288637"/>
                <a:gd name="connsiteY2" fmla="*/ 1303262 h 2679619"/>
                <a:gd name="connsiteX3" fmla="*/ 10288464 w 10288637"/>
                <a:gd name="connsiteY3" fmla="*/ 1079025 h 2679619"/>
                <a:gd name="connsiteX4" fmla="*/ 10288637 w 10288637"/>
                <a:gd name="connsiteY4" fmla="*/ 978504 h 2679619"/>
                <a:gd name="connsiteX5" fmla="*/ 10271352 w 10288637"/>
                <a:gd name="connsiteY5" fmla="*/ 0 h 2679619"/>
                <a:gd name="connsiteX6" fmla="*/ 0 w 10288637"/>
                <a:gd name="connsiteY6" fmla="*/ 0 h 2679619"/>
                <a:gd name="connsiteX7" fmla="*/ 264455 w 10288637"/>
                <a:gd name="connsiteY7" fmla="*/ 205592 h 2679619"/>
                <a:gd name="connsiteX8" fmla="*/ 3752291 w 10288637"/>
                <a:gd name="connsiteY8" fmla="*/ 2614555 h 2679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88637" h="2679619">
                  <a:moveTo>
                    <a:pt x="3868328" y="2679619"/>
                  </a:moveTo>
                  <a:lnTo>
                    <a:pt x="3887326" y="2676723"/>
                  </a:lnTo>
                  <a:cubicBezTo>
                    <a:pt x="5819786" y="2358856"/>
                    <a:pt x="7558471" y="1888582"/>
                    <a:pt x="9536553" y="1303262"/>
                  </a:cubicBezTo>
                  <a:lnTo>
                    <a:pt x="10288464" y="1079025"/>
                  </a:lnTo>
                  <a:lnTo>
                    <a:pt x="10288637" y="978504"/>
                  </a:lnTo>
                  <a:lnTo>
                    <a:pt x="10271352" y="0"/>
                  </a:lnTo>
                  <a:lnTo>
                    <a:pt x="0" y="0"/>
                  </a:lnTo>
                  <a:lnTo>
                    <a:pt x="264455" y="205592"/>
                  </a:lnTo>
                  <a:cubicBezTo>
                    <a:pt x="1551622" y="1201032"/>
                    <a:pt x="2628733" y="1963306"/>
                    <a:pt x="3752291" y="26145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0279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icture &amp; Caption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F785BC-6B79-4ED3-8B1E-FA595630A30E}"/>
              </a:ext>
            </a:extLst>
          </p:cNvPr>
          <p:cNvGrpSpPr/>
          <p:nvPr/>
        </p:nvGrpSpPr>
        <p:grpSpPr>
          <a:xfrm rot="16200000" flipH="1">
            <a:off x="5595713" y="306597"/>
            <a:ext cx="6902883" cy="6289693"/>
            <a:chOff x="1" y="2348563"/>
            <a:chExt cx="12211049" cy="454728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BF8146CF-6277-4531-8E86-089B1301B0D3}"/>
                </a:ext>
              </a:extLst>
            </p:cNvPr>
            <p:cNvSpPr/>
            <p:nvPr/>
          </p:nvSpPr>
          <p:spPr>
            <a:xfrm rot="10800000" flipH="1">
              <a:off x="1" y="4189843"/>
              <a:ext cx="12211048" cy="2706001"/>
            </a:xfrm>
            <a:custGeom>
              <a:avLst/>
              <a:gdLst>
                <a:gd name="connsiteX0" fmla="*/ 0 w 12192001"/>
                <a:gd name="connsiteY0" fmla="*/ 0 h 3028950"/>
                <a:gd name="connsiteX1" fmla="*/ 12192001 w 12192001"/>
                <a:gd name="connsiteY1" fmla="*/ 0 h 3028950"/>
                <a:gd name="connsiteX2" fmla="*/ 12192001 w 12192001"/>
                <a:gd name="connsiteY2" fmla="*/ 3028950 h 3028950"/>
                <a:gd name="connsiteX3" fmla="*/ 0 w 12192001"/>
                <a:gd name="connsiteY3" fmla="*/ 3028950 h 3028950"/>
                <a:gd name="connsiteX4" fmla="*/ 0 w 12192001"/>
                <a:gd name="connsiteY4" fmla="*/ 0 h 3028950"/>
                <a:gd name="connsiteX0" fmla="*/ 0 w 12211051"/>
                <a:gd name="connsiteY0" fmla="*/ 0 h 3028950"/>
                <a:gd name="connsiteX1" fmla="*/ 12192001 w 12211051"/>
                <a:gd name="connsiteY1" fmla="*/ 0 h 3028950"/>
                <a:gd name="connsiteX2" fmla="*/ 12211051 w 12211051"/>
                <a:gd name="connsiteY2" fmla="*/ 1152525 h 3028950"/>
                <a:gd name="connsiteX3" fmla="*/ 0 w 12211051"/>
                <a:gd name="connsiteY3" fmla="*/ 3028950 h 3028950"/>
                <a:gd name="connsiteX4" fmla="*/ 0 w 12211051"/>
                <a:gd name="connsiteY4" fmla="*/ 0 h 3028950"/>
                <a:gd name="connsiteX0" fmla="*/ 0 w 12211051"/>
                <a:gd name="connsiteY0" fmla="*/ 0 h 3028950"/>
                <a:gd name="connsiteX1" fmla="*/ 12192001 w 12211051"/>
                <a:gd name="connsiteY1" fmla="*/ 0 h 3028950"/>
                <a:gd name="connsiteX2" fmla="*/ 12211051 w 12211051"/>
                <a:gd name="connsiteY2" fmla="*/ 1152525 h 3028950"/>
                <a:gd name="connsiteX3" fmla="*/ 0 w 12211051"/>
                <a:gd name="connsiteY3" fmla="*/ 3028950 h 3028950"/>
                <a:gd name="connsiteX4" fmla="*/ 0 w 12211051"/>
                <a:gd name="connsiteY4" fmla="*/ 0 h 3028950"/>
                <a:gd name="connsiteX0" fmla="*/ 0 w 12211051"/>
                <a:gd name="connsiteY0" fmla="*/ 0 h 3058919"/>
                <a:gd name="connsiteX1" fmla="*/ 12192001 w 12211051"/>
                <a:gd name="connsiteY1" fmla="*/ 0 h 3058919"/>
                <a:gd name="connsiteX2" fmla="*/ 12211051 w 12211051"/>
                <a:gd name="connsiteY2" fmla="*/ 1152525 h 3058919"/>
                <a:gd name="connsiteX3" fmla="*/ 0 w 12211051"/>
                <a:gd name="connsiteY3" fmla="*/ 3028950 h 3058919"/>
                <a:gd name="connsiteX4" fmla="*/ 0 w 12211051"/>
                <a:gd name="connsiteY4" fmla="*/ 0 h 3058919"/>
                <a:gd name="connsiteX0" fmla="*/ 0 w 12211051"/>
                <a:gd name="connsiteY0" fmla="*/ 0 h 3373990"/>
                <a:gd name="connsiteX1" fmla="*/ 12192001 w 12211051"/>
                <a:gd name="connsiteY1" fmla="*/ 0 h 3373990"/>
                <a:gd name="connsiteX2" fmla="*/ 12211051 w 12211051"/>
                <a:gd name="connsiteY2" fmla="*/ 1152525 h 3373990"/>
                <a:gd name="connsiteX3" fmla="*/ 0 w 12211051"/>
                <a:gd name="connsiteY3" fmla="*/ 3351445 h 3373990"/>
                <a:gd name="connsiteX4" fmla="*/ 0 w 12211051"/>
                <a:gd name="connsiteY4" fmla="*/ 0 h 3373990"/>
                <a:gd name="connsiteX0" fmla="*/ 0 w 12211051"/>
                <a:gd name="connsiteY0" fmla="*/ 0 h 3351446"/>
                <a:gd name="connsiteX1" fmla="*/ 12192001 w 12211051"/>
                <a:gd name="connsiteY1" fmla="*/ 0 h 3351446"/>
                <a:gd name="connsiteX2" fmla="*/ 12211051 w 12211051"/>
                <a:gd name="connsiteY2" fmla="*/ 1152525 h 3351446"/>
                <a:gd name="connsiteX3" fmla="*/ 0 w 12211051"/>
                <a:gd name="connsiteY3" fmla="*/ 3351445 h 3351446"/>
                <a:gd name="connsiteX4" fmla="*/ 0 w 12211051"/>
                <a:gd name="connsiteY4" fmla="*/ 0 h 33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1051" h="3351446">
                  <a:moveTo>
                    <a:pt x="0" y="0"/>
                  </a:moveTo>
                  <a:lnTo>
                    <a:pt x="12192001" y="0"/>
                  </a:lnTo>
                  <a:lnTo>
                    <a:pt x="12211051" y="1152525"/>
                  </a:lnTo>
                  <a:cubicBezTo>
                    <a:pt x="8121651" y="2463800"/>
                    <a:pt x="5206423" y="3303248"/>
                    <a:pt x="0" y="33514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6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EB0DD1C-787A-4361-A2CF-EFB579C614E4}"/>
                </a:ext>
              </a:extLst>
            </p:cNvPr>
            <p:cNvSpPr/>
            <p:nvPr/>
          </p:nvSpPr>
          <p:spPr>
            <a:xfrm rot="10800000" flipH="1">
              <a:off x="1884218" y="2348563"/>
              <a:ext cx="10326832" cy="4547282"/>
            </a:xfrm>
            <a:custGeom>
              <a:avLst/>
              <a:gdLst>
                <a:gd name="connsiteX0" fmla="*/ 0 w 12062691"/>
                <a:gd name="connsiteY0" fmla="*/ 0 h 6852005"/>
                <a:gd name="connsiteX1" fmla="*/ 12062691 w 12062691"/>
                <a:gd name="connsiteY1" fmla="*/ 0 h 6852005"/>
                <a:gd name="connsiteX2" fmla="*/ 12062691 w 12062691"/>
                <a:gd name="connsiteY2" fmla="*/ 6852005 h 6852005"/>
                <a:gd name="connsiteX3" fmla="*/ 11134823 w 12062691"/>
                <a:gd name="connsiteY3" fmla="*/ 6560075 h 6852005"/>
                <a:gd name="connsiteX4" fmla="*/ 460425 w 12062691"/>
                <a:gd name="connsiteY4" fmla="*/ 584231 h 6852005"/>
                <a:gd name="connsiteX5" fmla="*/ 0 w 12062691"/>
                <a:gd name="connsiteY5" fmla="*/ 128101 h 6852005"/>
                <a:gd name="connsiteX6" fmla="*/ 0 w 12062691"/>
                <a:gd name="connsiteY6" fmla="*/ 0 h 6852005"/>
                <a:gd name="connsiteX0" fmla="*/ 0 w 12062691"/>
                <a:gd name="connsiteY0" fmla="*/ 128101 h 6852005"/>
                <a:gd name="connsiteX1" fmla="*/ 12062691 w 12062691"/>
                <a:gd name="connsiteY1" fmla="*/ 0 h 6852005"/>
                <a:gd name="connsiteX2" fmla="*/ 12062691 w 12062691"/>
                <a:gd name="connsiteY2" fmla="*/ 6852005 h 6852005"/>
                <a:gd name="connsiteX3" fmla="*/ 11134823 w 12062691"/>
                <a:gd name="connsiteY3" fmla="*/ 6560075 h 6852005"/>
                <a:gd name="connsiteX4" fmla="*/ 460425 w 12062691"/>
                <a:gd name="connsiteY4" fmla="*/ 584231 h 6852005"/>
                <a:gd name="connsiteX5" fmla="*/ 0 w 12062691"/>
                <a:gd name="connsiteY5" fmla="*/ 128101 h 6852005"/>
                <a:gd name="connsiteX0" fmla="*/ 0 w 11602266"/>
                <a:gd name="connsiteY0" fmla="*/ 584231 h 6852005"/>
                <a:gd name="connsiteX1" fmla="*/ 11602266 w 11602266"/>
                <a:gd name="connsiteY1" fmla="*/ 0 h 6852005"/>
                <a:gd name="connsiteX2" fmla="*/ 11602266 w 11602266"/>
                <a:gd name="connsiteY2" fmla="*/ 6852005 h 6852005"/>
                <a:gd name="connsiteX3" fmla="*/ 10674398 w 11602266"/>
                <a:gd name="connsiteY3" fmla="*/ 6560075 h 6852005"/>
                <a:gd name="connsiteX4" fmla="*/ 0 w 11602266"/>
                <a:gd name="connsiteY4" fmla="*/ 584231 h 6852005"/>
                <a:gd name="connsiteX0" fmla="*/ 0 w 11611502"/>
                <a:gd name="connsiteY0" fmla="*/ 0 h 6267774"/>
                <a:gd name="connsiteX1" fmla="*/ 11611502 w 11611502"/>
                <a:gd name="connsiteY1" fmla="*/ 1318460 h 6267774"/>
                <a:gd name="connsiteX2" fmla="*/ 11602266 w 11611502"/>
                <a:gd name="connsiteY2" fmla="*/ 6267774 h 6267774"/>
                <a:gd name="connsiteX3" fmla="*/ 10674398 w 11611502"/>
                <a:gd name="connsiteY3" fmla="*/ 5975844 h 6267774"/>
                <a:gd name="connsiteX4" fmla="*/ 0 w 11611502"/>
                <a:gd name="connsiteY4" fmla="*/ 0 h 6267774"/>
                <a:gd name="connsiteX0" fmla="*/ 0 w 11611502"/>
                <a:gd name="connsiteY0" fmla="*/ 0 h 6267774"/>
                <a:gd name="connsiteX1" fmla="*/ 11611502 w 11611502"/>
                <a:gd name="connsiteY1" fmla="*/ 976714 h 6267774"/>
                <a:gd name="connsiteX2" fmla="*/ 11602266 w 11611502"/>
                <a:gd name="connsiteY2" fmla="*/ 6267774 h 6267774"/>
                <a:gd name="connsiteX3" fmla="*/ 10674398 w 11611502"/>
                <a:gd name="connsiteY3" fmla="*/ 5975844 h 6267774"/>
                <a:gd name="connsiteX4" fmla="*/ 0 w 11611502"/>
                <a:gd name="connsiteY4" fmla="*/ 0 h 6267774"/>
                <a:gd name="connsiteX0" fmla="*/ 0 w 10484666"/>
                <a:gd name="connsiteY0" fmla="*/ 0 h 5325665"/>
                <a:gd name="connsiteX1" fmla="*/ 10484666 w 10484666"/>
                <a:gd name="connsiteY1" fmla="*/ 34605 h 5325665"/>
                <a:gd name="connsiteX2" fmla="*/ 10475430 w 10484666"/>
                <a:gd name="connsiteY2" fmla="*/ 5325665 h 5325665"/>
                <a:gd name="connsiteX3" fmla="*/ 9547562 w 10484666"/>
                <a:gd name="connsiteY3" fmla="*/ 5033735 h 5325665"/>
                <a:gd name="connsiteX4" fmla="*/ 0 w 10484666"/>
                <a:gd name="connsiteY4" fmla="*/ 0 h 5325665"/>
                <a:gd name="connsiteX0" fmla="*/ 0 w 10484666"/>
                <a:gd name="connsiteY0" fmla="*/ 0 h 5325665"/>
                <a:gd name="connsiteX1" fmla="*/ 10484666 w 10484666"/>
                <a:gd name="connsiteY1" fmla="*/ 6896 h 5325665"/>
                <a:gd name="connsiteX2" fmla="*/ 10475430 w 10484666"/>
                <a:gd name="connsiteY2" fmla="*/ 5325665 h 5325665"/>
                <a:gd name="connsiteX3" fmla="*/ 9547562 w 10484666"/>
                <a:gd name="connsiteY3" fmla="*/ 5033735 h 5325665"/>
                <a:gd name="connsiteX4" fmla="*/ 0 w 10484666"/>
                <a:gd name="connsiteY4" fmla="*/ 0 h 5325665"/>
                <a:gd name="connsiteX0" fmla="*/ 0 w 10484666"/>
                <a:gd name="connsiteY0" fmla="*/ 0 h 5325665"/>
                <a:gd name="connsiteX1" fmla="*/ 10484666 w 10484666"/>
                <a:gd name="connsiteY1" fmla="*/ 6896 h 5325665"/>
                <a:gd name="connsiteX2" fmla="*/ 10475430 w 10484666"/>
                <a:gd name="connsiteY2" fmla="*/ 5325665 h 5325665"/>
                <a:gd name="connsiteX3" fmla="*/ 9547562 w 10484666"/>
                <a:gd name="connsiteY3" fmla="*/ 5033735 h 5325665"/>
                <a:gd name="connsiteX4" fmla="*/ 0 w 10484666"/>
                <a:gd name="connsiteY4" fmla="*/ 0 h 5325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666" h="5325665">
                  <a:moveTo>
                    <a:pt x="0" y="0"/>
                  </a:moveTo>
                  <a:lnTo>
                    <a:pt x="10484666" y="6896"/>
                  </a:lnTo>
                  <a:cubicBezTo>
                    <a:pt x="10481587" y="1656667"/>
                    <a:pt x="10478509" y="3675894"/>
                    <a:pt x="10475430" y="5325665"/>
                  </a:cubicBezTo>
                  <a:lnTo>
                    <a:pt x="9547562" y="5033735"/>
                  </a:lnTo>
                  <a:cubicBezTo>
                    <a:pt x="5189189" y="3611064"/>
                    <a:pt x="3301392" y="254039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790E0D4-FBFA-4C83-ACE1-A6772C5D780A}"/>
                </a:ext>
              </a:extLst>
            </p:cNvPr>
            <p:cNvSpPr/>
            <p:nvPr/>
          </p:nvSpPr>
          <p:spPr>
            <a:xfrm rot="10800000" flipH="1">
              <a:off x="1920647" y="4582503"/>
              <a:ext cx="10288637" cy="2287974"/>
            </a:xfrm>
            <a:custGeom>
              <a:avLst/>
              <a:gdLst>
                <a:gd name="connsiteX0" fmla="*/ 3868328 w 10288637"/>
                <a:gd name="connsiteY0" fmla="*/ 2679619 h 2679619"/>
                <a:gd name="connsiteX1" fmla="*/ 3887326 w 10288637"/>
                <a:gd name="connsiteY1" fmla="*/ 2676723 h 2679619"/>
                <a:gd name="connsiteX2" fmla="*/ 9536553 w 10288637"/>
                <a:gd name="connsiteY2" fmla="*/ 1303262 h 2679619"/>
                <a:gd name="connsiteX3" fmla="*/ 10288464 w 10288637"/>
                <a:gd name="connsiteY3" fmla="*/ 1079025 h 2679619"/>
                <a:gd name="connsiteX4" fmla="*/ 10288637 w 10288637"/>
                <a:gd name="connsiteY4" fmla="*/ 978504 h 2679619"/>
                <a:gd name="connsiteX5" fmla="*/ 10271352 w 10288637"/>
                <a:gd name="connsiteY5" fmla="*/ 0 h 2679619"/>
                <a:gd name="connsiteX6" fmla="*/ 0 w 10288637"/>
                <a:gd name="connsiteY6" fmla="*/ 0 h 2679619"/>
                <a:gd name="connsiteX7" fmla="*/ 264455 w 10288637"/>
                <a:gd name="connsiteY7" fmla="*/ 205592 h 2679619"/>
                <a:gd name="connsiteX8" fmla="*/ 3752291 w 10288637"/>
                <a:gd name="connsiteY8" fmla="*/ 2614555 h 2679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88637" h="2679619">
                  <a:moveTo>
                    <a:pt x="3868328" y="2679619"/>
                  </a:moveTo>
                  <a:lnTo>
                    <a:pt x="3887326" y="2676723"/>
                  </a:lnTo>
                  <a:cubicBezTo>
                    <a:pt x="5819786" y="2358856"/>
                    <a:pt x="7558471" y="1888582"/>
                    <a:pt x="9536553" y="1303262"/>
                  </a:cubicBezTo>
                  <a:lnTo>
                    <a:pt x="10288464" y="1079025"/>
                  </a:lnTo>
                  <a:lnTo>
                    <a:pt x="10288637" y="978504"/>
                  </a:lnTo>
                  <a:lnTo>
                    <a:pt x="10271352" y="0"/>
                  </a:lnTo>
                  <a:lnTo>
                    <a:pt x="0" y="0"/>
                  </a:lnTo>
                  <a:lnTo>
                    <a:pt x="264455" y="205592"/>
                  </a:lnTo>
                  <a:cubicBezTo>
                    <a:pt x="1551622" y="1201032"/>
                    <a:pt x="2628733" y="1963306"/>
                    <a:pt x="3752291" y="26145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22EFE0E-89BD-4895-805C-43B8B3AB2B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788" y="838200"/>
            <a:ext cx="10590212" cy="4800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18EDF4D-E579-4B10-8912-9F105B54F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770611"/>
            <a:ext cx="10598150" cy="401589"/>
          </a:xfrm>
        </p:spPr>
        <p:txBody>
          <a:bodyPr/>
          <a:lstStyle>
            <a:lvl1pPr marL="0" indent="0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7597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1341867" y="1296149"/>
            <a:ext cx="7624482" cy="5032184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  <a:gd name="connsiteX0" fmla="*/ 0 w 6892165"/>
              <a:gd name="connsiteY0" fmla="*/ 3787854 h 5032184"/>
              <a:gd name="connsiteX1" fmla="*/ 1 w 6892165"/>
              <a:gd name="connsiteY1" fmla="*/ 5032184 h 5032184"/>
              <a:gd name="connsiteX2" fmla="*/ 4825264 w 6892165"/>
              <a:gd name="connsiteY2" fmla="*/ 3897321 h 5032184"/>
              <a:gd name="connsiteX3" fmla="*/ 4866202 w 6892165"/>
              <a:gd name="connsiteY3" fmla="*/ 3873029 h 5032184"/>
              <a:gd name="connsiteX4" fmla="*/ 4593825 w 6892165"/>
              <a:gd name="connsiteY4" fmla="*/ 3586803 h 5032184"/>
              <a:gd name="connsiteX5" fmla="*/ 3099654 w 6892165"/>
              <a:gd name="connsiteY5" fmla="*/ 0 h 5032184"/>
              <a:gd name="connsiteX6" fmla="*/ 6892165 w 6892165"/>
              <a:gd name="connsiteY6" fmla="*/ 52906 h 5032184"/>
              <a:gd name="connsiteX7" fmla="*/ 6892116 w 6892165"/>
              <a:gd name="connsiteY7" fmla="*/ 45719 h 5032184"/>
              <a:gd name="connsiteX8" fmla="*/ 2 w 6892165"/>
              <a:gd name="connsiteY8" fmla="*/ 45720 h 5032184"/>
              <a:gd name="connsiteX9" fmla="*/ 0 w 6892165"/>
              <a:gd name="connsiteY9" fmla="*/ 3787854 h 5032184"/>
              <a:gd name="connsiteX0" fmla="*/ 0 w 6892165"/>
              <a:gd name="connsiteY0" fmla="*/ 3787854 h 5032184"/>
              <a:gd name="connsiteX1" fmla="*/ 1 w 6892165"/>
              <a:gd name="connsiteY1" fmla="*/ 5032184 h 5032184"/>
              <a:gd name="connsiteX2" fmla="*/ 4825264 w 6892165"/>
              <a:gd name="connsiteY2" fmla="*/ 3897321 h 5032184"/>
              <a:gd name="connsiteX3" fmla="*/ 4866202 w 6892165"/>
              <a:gd name="connsiteY3" fmla="*/ 3873029 h 5032184"/>
              <a:gd name="connsiteX4" fmla="*/ 4593825 w 6892165"/>
              <a:gd name="connsiteY4" fmla="*/ 3586803 h 5032184"/>
              <a:gd name="connsiteX5" fmla="*/ 3099654 w 6892165"/>
              <a:gd name="connsiteY5" fmla="*/ 0 h 5032184"/>
              <a:gd name="connsiteX6" fmla="*/ 6892165 w 6892165"/>
              <a:gd name="connsiteY6" fmla="*/ 52906 h 5032184"/>
              <a:gd name="connsiteX7" fmla="*/ 6892116 w 6892165"/>
              <a:gd name="connsiteY7" fmla="*/ 45719 h 5032184"/>
              <a:gd name="connsiteX8" fmla="*/ 2 w 6892165"/>
              <a:gd name="connsiteY8" fmla="*/ 45720 h 5032184"/>
              <a:gd name="connsiteX9" fmla="*/ 0 w 6892165"/>
              <a:gd name="connsiteY9" fmla="*/ 3787854 h 5032184"/>
              <a:gd name="connsiteX0" fmla="*/ 0 w 6892165"/>
              <a:gd name="connsiteY0" fmla="*/ 3787854 h 5032184"/>
              <a:gd name="connsiteX1" fmla="*/ 1 w 6892165"/>
              <a:gd name="connsiteY1" fmla="*/ 5032184 h 5032184"/>
              <a:gd name="connsiteX2" fmla="*/ 4825264 w 6892165"/>
              <a:gd name="connsiteY2" fmla="*/ 3897321 h 5032184"/>
              <a:gd name="connsiteX3" fmla="*/ 4866202 w 6892165"/>
              <a:gd name="connsiteY3" fmla="*/ 3873029 h 5032184"/>
              <a:gd name="connsiteX4" fmla="*/ 4593825 w 6892165"/>
              <a:gd name="connsiteY4" fmla="*/ 3586803 h 5032184"/>
              <a:gd name="connsiteX5" fmla="*/ 3099654 w 6892165"/>
              <a:gd name="connsiteY5" fmla="*/ 0 h 5032184"/>
              <a:gd name="connsiteX6" fmla="*/ 6892165 w 6892165"/>
              <a:gd name="connsiteY6" fmla="*/ 52906 h 5032184"/>
              <a:gd name="connsiteX7" fmla="*/ 6892116 w 6892165"/>
              <a:gd name="connsiteY7" fmla="*/ 45719 h 5032184"/>
              <a:gd name="connsiteX8" fmla="*/ 2 w 6892165"/>
              <a:gd name="connsiteY8" fmla="*/ 45720 h 5032184"/>
              <a:gd name="connsiteX9" fmla="*/ 0 w 6892165"/>
              <a:gd name="connsiteY9" fmla="*/ 3787854 h 5032184"/>
              <a:gd name="connsiteX0" fmla="*/ 0 w 6892165"/>
              <a:gd name="connsiteY0" fmla="*/ 3787854 h 5032184"/>
              <a:gd name="connsiteX1" fmla="*/ 1 w 6892165"/>
              <a:gd name="connsiteY1" fmla="*/ 5032184 h 5032184"/>
              <a:gd name="connsiteX2" fmla="*/ 4825264 w 6892165"/>
              <a:gd name="connsiteY2" fmla="*/ 3897321 h 5032184"/>
              <a:gd name="connsiteX3" fmla="*/ 4866202 w 6892165"/>
              <a:gd name="connsiteY3" fmla="*/ 3873029 h 5032184"/>
              <a:gd name="connsiteX4" fmla="*/ 4582621 w 6892165"/>
              <a:gd name="connsiteY4" fmla="*/ 3568847 h 5032184"/>
              <a:gd name="connsiteX5" fmla="*/ 3099654 w 6892165"/>
              <a:gd name="connsiteY5" fmla="*/ 0 h 5032184"/>
              <a:gd name="connsiteX6" fmla="*/ 6892165 w 6892165"/>
              <a:gd name="connsiteY6" fmla="*/ 52906 h 5032184"/>
              <a:gd name="connsiteX7" fmla="*/ 6892116 w 6892165"/>
              <a:gd name="connsiteY7" fmla="*/ 45719 h 5032184"/>
              <a:gd name="connsiteX8" fmla="*/ 2 w 6892165"/>
              <a:gd name="connsiteY8" fmla="*/ 45720 h 5032184"/>
              <a:gd name="connsiteX9" fmla="*/ 0 w 6892165"/>
              <a:gd name="connsiteY9" fmla="*/ 3787854 h 5032184"/>
              <a:gd name="connsiteX0" fmla="*/ 0 w 6892165"/>
              <a:gd name="connsiteY0" fmla="*/ 3787854 h 5032184"/>
              <a:gd name="connsiteX1" fmla="*/ 1 w 6892165"/>
              <a:gd name="connsiteY1" fmla="*/ 5032184 h 5032184"/>
              <a:gd name="connsiteX2" fmla="*/ 4825264 w 6892165"/>
              <a:gd name="connsiteY2" fmla="*/ 3897321 h 5032184"/>
              <a:gd name="connsiteX3" fmla="*/ 4866202 w 6892165"/>
              <a:gd name="connsiteY3" fmla="*/ 3873029 h 5032184"/>
              <a:gd name="connsiteX4" fmla="*/ 4582621 w 6892165"/>
              <a:gd name="connsiteY4" fmla="*/ 3568847 h 5032184"/>
              <a:gd name="connsiteX5" fmla="*/ 3099654 w 6892165"/>
              <a:gd name="connsiteY5" fmla="*/ 0 h 5032184"/>
              <a:gd name="connsiteX6" fmla="*/ 6892165 w 6892165"/>
              <a:gd name="connsiteY6" fmla="*/ 52906 h 5032184"/>
              <a:gd name="connsiteX7" fmla="*/ 6892116 w 6892165"/>
              <a:gd name="connsiteY7" fmla="*/ 45719 h 5032184"/>
              <a:gd name="connsiteX8" fmla="*/ 2 w 6892165"/>
              <a:gd name="connsiteY8" fmla="*/ 45720 h 5032184"/>
              <a:gd name="connsiteX9" fmla="*/ 0 w 6892165"/>
              <a:gd name="connsiteY9" fmla="*/ 3787854 h 5032184"/>
              <a:gd name="connsiteX0" fmla="*/ 0 w 6892165"/>
              <a:gd name="connsiteY0" fmla="*/ 3787854 h 5032184"/>
              <a:gd name="connsiteX1" fmla="*/ 1 w 6892165"/>
              <a:gd name="connsiteY1" fmla="*/ 5032184 h 5032184"/>
              <a:gd name="connsiteX2" fmla="*/ 4825264 w 6892165"/>
              <a:gd name="connsiteY2" fmla="*/ 3897321 h 5032184"/>
              <a:gd name="connsiteX3" fmla="*/ 4866202 w 6892165"/>
              <a:gd name="connsiteY3" fmla="*/ 3873029 h 5032184"/>
              <a:gd name="connsiteX4" fmla="*/ 3099654 w 6892165"/>
              <a:gd name="connsiteY4" fmla="*/ 0 h 5032184"/>
              <a:gd name="connsiteX5" fmla="*/ 6892165 w 6892165"/>
              <a:gd name="connsiteY5" fmla="*/ 52906 h 5032184"/>
              <a:gd name="connsiteX6" fmla="*/ 6892116 w 6892165"/>
              <a:gd name="connsiteY6" fmla="*/ 45719 h 5032184"/>
              <a:gd name="connsiteX7" fmla="*/ 2 w 6892165"/>
              <a:gd name="connsiteY7" fmla="*/ 45720 h 5032184"/>
              <a:gd name="connsiteX8" fmla="*/ 0 w 6892165"/>
              <a:gd name="connsiteY8" fmla="*/ 3787854 h 503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2165" h="5032184">
                <a:moveTo>
                  <a:pt x="0" y="3787854"/>
                </a:moveTo>
                <a:cubicBezTo>
                  <a:pt x="1" y="4203646"/>
                  <a:pt x="1" y="4618677"/>
                  <a:pt x="1" y="5032184"/>
                </a:cubicBezTo>
                <a:cubicBezTo>
                  <a:pt x="2083329" y="5006164"/>
                  <a:pt x="3574995" y="4596862"/>
                  <a:pt x="4825264" y="3897321"/>
                </a:cubicBezTo>
                <a:lnTo>
                  <a:pt x="4866202" y="3873029"/>
                </a:lnTo>
                <a:lnTo>
                  <a:pt x="3099654" y="0"/>
                </a:lnTo>
                <a:lnTo>
                  <a:pt x="6892165" y="52906"/>
                </a:lnTo>
                <a:cubicBezTo>
                  <a:pt x="6892149" y="50510"/>
                  <a:pt x="6892132" y="48115"/>
                  <a:pt x="6892116" y="45719"/>
                </a:cubicBezTo>
                <a:lnTo>
                  <a:pt x="2" y="45720"/>
                </a:lnTo>
                <a:cubicBezTo>
                  <a:pt x="2" y="1286239"/>
                  <a:pt x="1" y="2540475"/>
                  <a:pt x="0" y="3787854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181650" y="3247352"/>
            <a:ext cx="3464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2004607" y="3358747"/>
            <a:ext cx="153286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98137-3787-4653-B410-66AACEFE7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6902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70166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E4C6EBE-E3FB-4F63-AD56-2E4DE89E49D8}"/>
              </a:ext>
            </a:extLst>
          </p:cNvPr>
          <p:cNvGrpSpPr/>
          <p:nvPr userDrawn="1"/>
        </p:nvGrpSpPr>
        <p:grpSpPr>
          <a:xfrm flipH="1">
            <a:off x="6636582" y="0"/>
            <a:ext cx="5555417" cy="6902888"/>
            <a:chOff x="1" y="0"/>
            <a:chExt cx="5562602" cy="690288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12FC8ED-E2D4-4AD0-A82A-0425560F606A}"/>
                </a:ext>
              </a:extLst>
            </p:cNvPr>
            <p:cNvSpPr/>
            <p:nvPr/>
          </p:nvSpPr>
          <p:spPr>
            <a:xfrm rot="5400000" flipV="1">
              <a:off x="-389850" y="2675852"/>
              <a:ext cx="4607012" cy="3827308"/>
            </a:xfrm>
            <a:custGeom>
              <a:avLst/>
              <a:gdLst>
                <a:gd name="connsiteX0" fmla="*/ 0 w 4607012"/>
                <a:gd name="connsiteY0" fmla="*/ 0 h 3827308"/>
                <a:gd name="connsiteX1" fmla="*/ 2307825 w 4607012"/>
                <a:gd name="connsiteY1" fmla="*/ 3541082 h 3827308"/>
                <a:gd name="connsiteX2" fmla="*/ 2580202 w 4607012"/>
                <a:gd name="connsiteY2" fmla="*/ 3827308 h 3827308"/>
                <a:gd name="connsiteX3" fmla="*/ 2907453 w 4607012"/>
                <a:gd name="connsiteY3" fmla="*/ 3633124 h 3827308"/>
                <a:gd name="connsiteX4" fmla="*/ 4604696 w 4607012"/>
                <a:gd name="connsiteY4" fmla="*/ 2299069 h 3827308"/>
                <a:gd name="connsiteX5" fmla="*/ 4606418 w 4607012"/>
                <a:gd name="connsiteY5" fmla="*/ 44300 h 3827308"/>
                <a:gd name="connsiteX6" fmla="*/ 4606165 w 4607012"/>
                <a:gd name="connsiteY6" fmla="*/ 7185 h 3827308"/>
                <a:gd name="connsiteX7" fmla="*/ 0 w 4607012"/>
                <a:gd name="connsiteY7" fmla="*/ 0 h 3827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07012" h="3827308">
                  <a:moveTo>
                    <a:pt x="0" y="0"/>
                  </a:moveTo>
                  <a:cubicBezTo>
                    <a:pt x="657139" y="1422165"/>
                    <a:pt x="1385449" y="2539951"/>
                    <a:pt x="2307825" y="3541082"/>
                  </a:cubicBezTo>
                  <a:lnTo>
                    <a:pt x="2580202" y="3827308"/>
                  </a:lnTo>
                  <a:lnTo>
                    <a:pt x="2907453" y="3633124"/>
                  </a:lnTo>
                  <a:cubicBezTo>
                    <a:pt x="3510199" y="3254796"/>
                    <a:pt x="4061352" y="2806234"/>
                    <a:pt x="4604696" y="2299069"/>
                  </a:cubicBezTo>
                  <a:cubicBezTo>
                    <a:pt x="4601219" y="2285006"/>
                    <a:pt x="4609180" y="543214"/>
                    <a:pt x="4606418" y="44300"/>
                  </a:cubicBezTo>
                  <a:lnTo>
                    <a:pt x="4606165" y="71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95B3B3B-E519-4D78-B371-978A2FB1E6A2}"/>
                </a:ext>
              </a:extLst>
            </p:cNvPr>
            <p:cNvSpPr/>
            <p:nvPr/>
          </p:nvSpPr>
          <p:spPr>
            <a:xfrm rot="5400000" flipV="1">
              <a:off x="-952849" y="952850"/>
              <a:ext cx="6892165" cy="4986465"/>
            </a:xfrm>
            <a:custGeom>
              <a:avLst/>
              <a:gdLst>
                <a:gd name="connsiteX0" fmla="*/ 0 w 6892165"/>
                <a:gd name="connsiteY0" fmla="*/ 3742135 h 4986465"/>
                <a:gd name="connsiteX1" fmla="*/ 1 w 6892165"/>
                <a:gd name="connsiteY1" fmla="*/ 4986465 h 4986465"/>
                <a:gd name="connsiteX2" fmla="*/ 4825264 w 6892165"/>
                <a:gd name="connsiteY2" fmla="*/ 3851602 h 4986465"/>
                <a:gd name="connsiteX3" fmla="*/ 4866202 w 6892165"/>
                <a:gd name="connsiteY3" fmla="*/ 3827310 h 4986465"/>
                <a:gd name="connsiteX4" fmla="*/ 4593825 w 6892165"/>
                <a:gd name="connsiteY4" fmla="*/ 3541084 h 4986465"/>
                <a:gd name="connsiteX5" fmla="*/ 2286000 w 6892165"/>
                <a:gd name="connsiteY5" fmla="*/ 2 h 4986465"/>
                <a:gd name="connsiteX6" fmla="*/ 6892165 w 6892165"/>
                <a:gd name="connsiteY6" fmla="*/ 7187 h 4986465"/>
                <a:gd name="connsiteX7" fmla="*/ 6892116 w 6892165"/>
                <a:gd name="connsiteY7" fmla="*/ 0 h 4986465"/>
                <a:gd name="connsiteX8" fmla="*/ 2 w 6892165"/>
                <a:gd name="connsiteY8" fmla="*/ 1 h 4986465"/>
                <a:gd name="connsiteX9" fmla="*/ 0 w 6892165"/>
                <a:gd name="connsiteY9" fmla="*/ 3742135 h 498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92165" h="4986465">
                  <a:moveTo>
                    <a:pt x="0" y="3742135"/>
                  </a:moveTo>
                  <a:cubicBezTo>
                    <a:pt x="1" y="4157927"/>
                    <a:pt x="1" y="4572958"/>
                    <a:pt x="1" y="4986465"/>
                  </a:cubicBezTo>
                  <a:cubicBezTo>
                    <a:pt x="2083329" y="4960445"/>
                    <a:pt x="3574995" y="4551143"/>
                    <a:pt x="4825264" y="3851602"/>
                  </a:cubicBezTo>
                  <a:lnTo>
                    <a:pt x="4866202" y="3827310"/>
                  </a:lnTo>
                  <a:lnTo>
                    <a:pt x="4593825" y="3541084"/>
                  </a:lnTo>
                  <a:cubicBezTo>
                    <a:pt x="3671449" y="2539953"/>
                    <a:pt x="2943139" y="1422167"/>
                    <a:pt x="2286000" y="2"/>
                  </a:cubicBezTo>
                  <a:lnTo>
                    <a:pt x="6892165" y="7187"/>
                  </a:lnTo>
                  <a:lnTo>
                    <a:pt x="6892116" y="0"/>
                  </a:lnTo>
                  <a:lnTo>
                    <a:pt x="2" y="1"/>
                  </a:lnTo>
                  <a:cubicBezTo>
                    <a:pt x="2" y="1240520"/>
                    <a:pt x="1" y="2494756"/>
                    <a:pt x="0" y="3742135"/>
                  </a:cubicBezTo>
                  <a:close/>
                </a:path>
              </a:pathLst>
            </a:cu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CB45F6A-47D2-4580-968A-AD6874A8B66D}"/>
                </a:ext>
              </a:extLst>
            </p:cNvPr>
            <p:cNvSpPr/>
            <p:nvPr/>
          </p:nvSpPr>
          <p:spPr>
            <a:xfrm rot="5400000" flipV="1">
              <a:off x="1766552" y="3106837"/>
              <a:ext cx="2036686" cy="5555416"/>
            </a:xfrm>
            <a:custGeom>
              <a:avLst/>
              <a:gdLst>
                <a:gd name="connsiteX0" fmla="*/ 0 w 2036686"/>
                <a:gd name="connsiteY0" fmla="*/ 3820123 h 5555416"/>
                <a:gd name="connsiteX1" fmla="*/ 10280 w 2036686"/>
                <a:gd name="connsiteY1" fmla="*/ 3830925 h 5555416"/>
                <a:gd name="connsiteX2" fmla="*/ 1624035 w 2036686"/>
                <a:gd name="connsiteY2" fmla="*/ 5250498 h 5555416"/>
                <a:gd name="connsiteX3" fmla="*/ 2032619 w 2036686"/>
                <a:gd name="connsiteY3" fmla="*/ 5555416 h 5555416"/>
                <a:gd name="connsiteX4" fmla="*/ 2036686 w 2036686"/>
                <a:gd name="connsiteY4" fmla="*/ 16 h 5555416"/>
                <a:gd name="connsiteX5" fmla="*/ 2025963 w 2036686"/>
                <a:gd name="connsiteY5" fmla="*/ 0 h 5555416"/>
                <a:gd name="connsiteX6" fmla="*/ 2026216 w 2036686"/>
                <a:gd name="connsiteY6" fmla="*/ 37115 h 5555416"/>
                <a:gd name="connsiteX7" fmla="*/ 2024494 w 2036686"/>
                <a:gd name="connsiteY7" fmla="*/ 2291884 h 5555416"/>
                <a:gd name="connsiteX8" fmla="*/ 327251 w 2036686"/>
                <a:gd name="connsiteY8" fmla="*/ 3625939 h 5555416"/>
                <a:gd name="connsiteX9" fmla="*/ 0 w 2036686"/>
                <a:gd name="connsiteY9" fmla="*/ 3820123 h 555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6686" h="5555416">
                  <a:moveTo>
                    <a:pt x="0" y="3820123"/>
                  </a:moveTo>
                  <a:lnTo>
                    <a:pt x="10280" y="3830925"/>
                  </a:lnTo>
                  <a:cubicBezTo>
                    <a:pt x="491489" y="4320765"/>
                    <a:pt x="1024286" y="4786134"/>
                    <a:pt x="1624035" y="5250498"/>
                  </a:cubicBezTo>
                  <a:lnTo>
                    <a:pt x="2032619" y="5555416"/>
                  </a:lnTo>
                  <a:cubicBezTo>
                    <a:pt x="2033975" y="3832246"/>
                    <a:pt x="2035330" y="1723185"/>
                    <a:pt x="2036686" y="16"/>
                  </a:cubicBezTo>
                  <a:lnTo>
                    <a:pt x="2025963" y="0"/>
                  </a:lnTo>
                  <a:lnTo>
                    <a:pt x="2026216" y="37115"/>
                  </a:lnTo>
                  <a:cubicBezTo>
                    <a:pt x="2028978" y="536029"/>
                    <a:pt x="2021017" y="2277821"/>
                    <a:pt x="2024494" y="2291884"/>
                  </a:cubicBezTo>
                  <a:cubicBezTo>
                    <a:pt x="1481150" y="2799049"/>
                    <a:pt x="929997" y="3247611"/>
                    <a:pt x="327251" y="3625939"/>
                  </a:cubicBezTo>
                  <a:lnTo>
                    <a:pt x="0" y="38201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362" y="457200"/>
            <a:ext cx="3932237" cy="1600200"/>
          </a:xfrm>
        </p:spPr>
        <p:txBody>
          <a:bodyPr anchor="b">
            <a:normAutofit/>
          </a:bodyPr>
          <a:lstStyle>
            <a:lvl1pPr algn="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98137-3787-4653-B410-66AACEFE7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401" y="987425"/>
            <a:ext cx="616902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98362" y="2057400"/>
            <a:ext cx="3932237" cy="3811588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8643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_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EFD250C-DC0F-4BEA-8D2E-63FAA84AE4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3188" y="987425"/>
            <a:ext cx="6169025" cy="48815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88382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_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EFD250C-DC0F-4BEA-8D2E-63FAA84AE4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3188" y="987425"/>
            <a:ext cx="6169025" cy="22891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65107B-B29D-45C3-A28D-7238384BA7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83188" y="3429000"/>
            <a:ext cx="6169025" cy="24399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663220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_2 Pictur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EFD250C-DC0F-4BEA-8D2E-63FAA84AE4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3189" y="987425"/>
            <a:ext cx="3351212" cy="48815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65107B-B29D-45C3-A28D-7238384BA7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86800" y="987425"/>
            <a:ext cx="2665413" cy="48815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13218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_3 Pictur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EFD250C-DC0F-4BEA-8D2E-63FAA84AE4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3189" y="987425"/>
            <a:ext cx="3351212" cy="2822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65107B-B29D-45C3-A28D-7238384BA7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86800" y="987425"/>
            <a:ext cx="2665413" cy="48815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4105EF-C814-4079-B0EE-480DBBF796C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83189" y="3962400"/>
            <a:ext cx="3351212" cy="18883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47382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_3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EFD250C-DC0F-4BEA-8D2E-63FAA84AE4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3188" y="987425"/>
            <a:ext cx="6169025" cy="22891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65107B-B29D-45C3-A28D-7238384BA7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83189" y="3429000"/>
            <a:ext cx="3884612" cy="24399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5267102-4C9D-4886-B00C-3F29660D98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20200" y="3429000"/>
            <a:ext cx="2132012" cy="24399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9948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6AB3D-2B19-411F-B1DD-EC9EA1A3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C49D9-D73D-4B32-A48D-85BB2B9C2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1C747-663D-48A9-8481-86312FCAE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C8CB82-1AF6-44F1-91C7-5FA6B7819B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F8F5B9-6958-4F6D-BBE1-E563E7F6E7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497D58-81BF-4E43-8148-CD591460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7D13CD-3093-4F85-8F87-FD57A89C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44355-6CCF-45DB-9E67-4DE4E8981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15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ption 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6679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98137-3787-4653-B410-66AACEFE7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03519"/>
            <a:ext cx="6169024" cy="41575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3519"/>
            <a:ext cx="3932237" cy="41654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AABA08-676F-4E17-ABA6-CFE442A4892C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609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tion 2_Content with Caption_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38CBC57-B780-4B96-979D-6E6C2EF831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3188" y="1703388"/>
            <a:ext cx="6169025" cy="4165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6679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3519"/>
            <a:ext cx="3932237" cy="41654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AABA08-676F-4E17-ABA6-CFE442A4892C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6201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tion 2_Content with Caption_2 Pictur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00FAC25-6BCF-44CB-82B9-888E379464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83189" y="1703388"/>
            <a:ext cx="3351212" cy="4165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840779A7-2B06-44EA-ABF8-EF0CA31EF4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86800" y="1703388"/>
            <a:ext cx="2665413" cy="4165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6679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3519"/>
            <a:ext cx="3932237" cy="41654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AABA08-676F-4E17-ABA6-CFE442A4892C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1410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tion 2_Content with Caption_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1D0342C1-A590-4694-AAAE-7ED3E0F62D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3188" y="1703388"/>
            <a:ext cx="6169025" cy="21684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3ADD8B8A-7842-4FD5-BDDD-9CC728D392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3188" y="4024248"/>
            <a:ext cx="6169025" cy="18447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6679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3519"/>
            <a:ext cx="3932237" cy="41654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AABA08-676F-4E17-ABA6-CFE442A4892C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8359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tion 2_Content with Caption_3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293BDAE1-5CE6-483D-A24C-4A9D52249E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83188" y="1703388"/>
            <a:ext cx="6169025" cy="21684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CEB6C4B-787C-46DB-BC53-23B968DDCD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83189" y="4024248"/>
            <a:ext cx="3884612" cy="18447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231F34D1-3F31-4637-8D43-62EC644907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20200" y="4024248"/>
            <a:ext cx="2132012" cy="18447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6679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3519"/>
            <a:ext cx="3932237" cy="41654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AABA08-676F-4E17-ABA6-CFE442A4892C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7732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tion 2_Content with Caption_3 Pictur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F773730-B32B-4BC1-B48C-8ED881E621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3189" y="1703387"/>
            <a:ext cx="3351212" cy="24907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8E22C81-7CC7-42A5-8D7A-57BB4C0D2D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6800" y="1703387"/>
            <a:ext cx="2665413" cy="416560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8240F8B7-B7BA-46DD-8F70-2FF0BABEB5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83189" y="4346575"/>
            <a:ext cx="3351212" cy="15224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6679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3519"/>
            <a:ext cx="3932237" cy="41654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AABA08-676F-4E17-ABA6-CFE442A4892C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3901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FAB78F2-10C4-469B-9A3E-231493D80C37}"/>
              </a:ext>
            </a:extLst>
          </p:cNvPr>
          <p:cNvGrpSpPr/>
          <p:nvPr/>
        </p:nvGrpSpPr>
        <p:grpSpPr>
          <a:xfrm rot="10800000">
            <a:off x="-381001" y="-228602"/>
            <a:ext cx="3886197" cy="7238989"/>
            <a:chOff x="8637746" y="-133423"/>
            <a:chExt cx="3885423" cy="719392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D043D60-55DB-41C6-A8C0-E903FCEF0205}"/>
                </a:ext>
              </a:extLst>
            </p:cNvPr>
            <p:cNvSpPr/>
            <p:nvPr/>
          </p:nvSpPr>
          <p:spPr>
            <a:xfrm rot="4924445">
              <a:off x="10018672" y="3455245"/>
              <a:ext cx="3523353" cy="1321775"/>
            </a:xfrm>
            <a:custGeom>
              <a:avLst/>
              <a:gdLst>
                <a:gd name="connsiteX0" fmla="*/ 0 w 3523353"/>
                <a:gd name="connsiteY0" fmla="*/ 0 h 1321775"/>
                <a:gd name="connsiteX1" fmla="*/ 3523353 w 3523353"/>
                <a:gd name="connsiteY1" fmla="*/ 490530 h 1321775"/>
                <a:gd name="connsiteX2" fmla="*/ 3332487 w 3523353"/>
                <a:gd name="connsiteY2" fmla="*/ 571640 h 1321775"/>
                <a:gd name="connsiteX3" fmla="*/ 1295598 w 3523353"/>
                <a:gd name="connsiteY3" fmla="*/ 1268446 h 1321775"/>
                <a:gd name="connsiteX4" fmla="*/ 1065148 w 3523353"/>
                <a:gd name="connsiteY4" fmla="*/ 1321775 h 1321775"/>
                <a:gd name="connsiteX5" fmla="*/ 1011258 w 3523353"/>
                <a:gd name="connsiteY5" fmla="*/ 1263999 h 1321775"/>
                <a:gd name="connsiteX6" fmla="*/ 193025 w 3523353"/>
                <a:gd name="connsiteY6" fmla="*/ 261636 h 1321775"/>
                <a:gd name="connsiteX7" fmla="*/ 0 w 3523353"/>
                <a:gd name="connsiteY7" fmla="*/ 0 h 132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353" h="1321775">
                  <a:moveTo>
                    <a:pt x="0" y="0"/>
                  </a:moveTo>
                  <a:lnTo>
                    <a:pt x="3523353" y="490530"/>
                  </a:lnTo>
                  <a:lnTo>
                    <a:pt x="3332487" y="571640"/>
                  </a:lnTo>
                  <a:cubicBezTo>
                    <a:pt x="2636494" y="860593"/>
                    <a:pt x="1975361" y="1098740"/>
                    <a:pt x="1295598" y="1268446"/>
                  </a:cubicBezTo>
                  <a:lnTo>
                    <a:pt x="1065148" y="1321775"/>
                  </a:lnTo>
                  <a:lnTo>
                    <a:pt x="1011258" y="1263999"/>
                  </a:lnTo>
                  <a:cubicBezTo>
                    <a:pt x="732998" y="951635"/>
                    <a:pt x="463636" y="620879"/>
                    <a:pt x="193025" y="2616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47B0B71-5324-4FF2-BCA0-E110021DDBA9}"/>
                </a:ext>
              </a:extLst>
            </p:cNvPr>
            <p:cNvSpPr/>
            <p:nvPr/>
          </p:nvSpPr>
          <p:spPr>
            <a:xfrm rot="4924445">
              <a:off x="9691861" y="716689"/>
              <a:ext cx="3571252" cy="1871027"/>
            </a:xfrm>
            <a:custGeom>
              <a:avLst/>
              <a:gdLst>
                <a:gd name="connsiteX0" fmla="*/ 0 w 3571252"/>
                <a:gd name="connsiteY0" fmla="*/ 1779422 h 1871027"/>
                <a:gd name="connsiteX1" fmla="*/ 247736 w 3571252"/>
                <a:gd name="connsiteY1" fmla="*/ 0 h 1871027"/>
                <a:gd name="connsiteX2" fmla="*/ 2506104 w 3571252"/>
                <a:gd name="connsiteY2" fmla="*/ 314416 h 1871027"/>
                <a:gd name="connsiteX3" fmla="*/ 2699129 w 3571252"/>
                <a:gd name="connsiteY3" fmla="*/ 576052 h 1871027"/>
                <a:gd name="connsiteX4" fmla="*/ 3517362 w 3571252"/>
                <a:gd name="connsiteY4" fmla="*/ 1578415 h 1871027"/>
                <a:gd name="connsiteX5" fmla="*/ 3571252 w 3571252"/>
                <a:gd name="connsiteY5" fmla="*/ 1636191 h 1871027"/>
                <a:gd name="connsiteX6" fmla="*/ 3460020 w 3571252"/>
                <a:gd name="connsiteY6" fmla="*/ 1661931 h 1871027"/>
                <a:gd name="connsiteX7" fmla="*/ 0 w 3571252"/>
                <a:gd name="connsiteY7" fmla="*/ 1779422 h 18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252" h="1871027">
                  <a:moveTo>
                    <a:pt x="0" y="1779422"/>
                  </a:moveTo>
                  <a:lnTo>
                    <a:pt x="247736" y="0"/>
                  </a:lnTo>
                  <a:lnTo>
                    <a:pt x="2506104" y="314416"/>
                  </a:lnTo>
                  <a:lnTo>
                    <a:pt x="2699129" y="576052"/>
                  </a:lnTo>
                  <a:cubicBezTo>
                    <a:pt x="2969740" y="935295"/>
                    <a:pt x="3239102" y="1266051"/>
                    <a:pt x="3517362" y="1578415"/>
                  </a:cubicBezTo>
                  <a:lnTo>
                    <a:pt x="3571252" y="1636191"/>
                  </a:lnTo>
                  <a:lnTo>
                    <a:pt x="3460020" y="1661931"/>
                  </a:lnTo>
                  <a:cubicBezTo>
                    <a:pt x="2428832" y="1881537"/>
                    <a:pt x="1335668" y="1940539"/>
                    <a:pt x="0" y="17794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092846E-597E-4D9D-B1AB-3B478030DA59}"/>
                </a:ext>
              </a:extLst>
            </p:cNvPr>
            <p:cNvSpPr/>
            <p:nvPr/>
          </p:nvSpPr>
          <p:spPr>
            <a:xfrm rot="4924445">
              <a:off x="8313400" y="2850727"/>
              <a:ext cx="4534116" cy="3885423"/>
            </a:xfrm>
            <a:custGeom>
              <a:avLst/>
              <a:gdLst>
                <a:gd name="connsiteX0" fmla="*/ 0 w 4534116"/>
                <a:gd name="connsiteY0" fmla="*/ 0 h 3885423"/>
                <a:gd name="connsiteX1" fmla="*/ 4534116 w 4534116"/>
                <a:gd name="connsiteY1" fmla="*/ 631251 h 3885423"/>
                <a:gd name="connsiteX2" fmla="*/ 4081061 w 4534116"/>
                <a:gd name="connsiteY2" fmla="*/ 3885423 h 3885423"/>
                <a:gd name="connsiteX3" fmla="*/ 4029767 w 4534116"/>
                <a:gd name="connsiteY3" fmla="*/ 3851191 h 3885423"/>
                <a:gd name="connsiteX4" fmla="*/ 1436591 w 4534116"/>
                <a:gd name="connsiteY4" fmla="*/ 1720013 h 3885423"/>
                <a:gd name="connsiteX5" fmla="*/ 1065149 w 4534116"/>
                <a:gd name="connsiteY5" fmla="*/ 1321776 h 3885423"/>
                <a:gd name="connsiteX6" fmla="*/ 1295599 w 4534116"/>
                <a:gd name="connsiteY6" fmla="*/ 1268447 h 3885423"/>
                <a:gd name="connsiteX7" fmla="*/ 3332488 w 4534116"/>
                <a:gd name="connsiteY7" fmla="*/ 571641 h 3885423"/>
                <a:gd name="connsiteX8" fmla="*/ 3523354 w 4534116"/>
                <a:gd name="connsiteY8" fmla="*/ 490531 h 3885423"/>
                <a:gd name="connsiteX9" fmla="*/ 1 w 4534116"/>
                <a:gd name="connsiteY9" fmla="*/ 1 h 3885423"/>
                <a:gd name="connsiteX10" fmla="*/ 0 w 4534116"/>
                <a:gd name="connsiteY10" fmla="*/ 0 h 38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116" h="3885423">
                  <a:moveTo>
                    <a:pt x="0" y="0"/>
                  </a:moveTo>
                  <a:lnTo>
                    <a:pt x="4534116" y="631251"/>
                  </a:lnTo>
                  <a:lnTo>
                    <a:pt x="4081061" y="3885423"/>
                  </a:lnTo>
                  <a:lnTo>
                    <a:pt x="4029767" y="3851191"/>
                  </a:lnTo>
                  <a:cubicBezTo>
                    <a:pt x="2972374" y="3119072"/>
                    <a:pt x="2160825" y="2461248"/>
                    <a:pt x="1436591" y="1720013"/>
                  </a:cubicBezTo>
                  <a:lnTo>
                    <a:pt x="1065149" y="1321776"/>
                  </a:lnTo>
                  <a:lnTo>
                    <a:pt x="1295599" y="1268447"/>
                  </a:lnTo>
                  <a:cubicBezTo>
                    <a:pt x="1975362" y="1098741"/>
                    <a:pt x="2636495" y="860594"/>
                    <a:pt x="3332488" y="571641"/>
                  </a:cubicBezTo>
                  <a:lnTo>
                    <a:pt x="3523354" y="49053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91976B-CF47-47EF-A41D-6BC9A084A5B8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C043912-25F4-495F-BA8F-F1319093B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88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2E459C-14E3-436F-8F12-CA4E8F7D0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3101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C1A4B08-1AE4-4705-95F6-D8761F52C9B7}"/>
              </a:ext>
            </a:extLst>
          </p:cNvPr>
          <p:cNvGrpSpPr/>
          <p:nvPr/>
        </p:nvGrpSpPr>
        <p:grpSpPr>
          <a:xfrm rot="10800000">
            <a:off x="-381001" y="-228602"/>
            <a:ext cx="3886197" cy="7238989"/>
            <a:chOff x="8637746" y="-133423"/>
            <a:chExt cx="3885423" cy="719392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780F6D-CEA3-4E80-804C-F199DD37566E}"/>
                </a:ext>
              </a:extLst>
            </p:cNvPr>
            <p:cNvSpPr/>
            <p:nvPr/>
          </p:nvSpPr>
          <p:spPr>
            <a:xfrm rot="4924445">
              <a:off x="10018672" y="3455245"/>
              <a:ext cx="3523353" cy="1321775"/>
            </a:xfrm>
            <a:custGeom>
              <a:avLst/>
              <a:gdLst>
                <a:gd name="connsiteX0" fmla="*/ 0 w 3523353"/>
                <a:gd name="connsiteY0" fmla="*/ 0 h 1321775"/>
                <a:gd name="connsiteX1" fmla="*/ 3523353 w 3523353"/>
                <a:gd name="connsiteY1" fmla="*/ 490530 h 1321775"/>
                <a:gd name="connsiteX2" fmla="*/ 3332487 w 3523353"/>
                <a:gd name="connsiteY2" fmla="*/ 571640 h 1321775"/>
                <a:gd name="connsiteX3" fmla="*/ 1295598 w 3523353"/>
                <a:gd name="connsiteY3" fmla="*/ 1268446 h 1321775"/>
                <a:gd name="connsiteX4" fmla="*/ 1065148 w 3523353"/>
                <a:gd name="connsiteY4" fmla="*/ 1321775 h 1321775"/>
                <a:gd name="connsiteX5" fmla="*/ 1011258 w 3523353"/>
                <a:gd name="connsiteY5" fmla="*/ 1263999 h 1321775"/>
                <a:gd name="connsiteX6" fmla="*/ 193025 w 3523353"/>
                <a:gd name="connsiteY6" fmla="*/ 261636 h 1321775"/>
                <a:gd name="connsiteX7" fmla="*/ 0 w 3523353"/>
                <a:gd name="connsiteY7" fmla="*/ 0 h 132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353" h="1321775">
                  <a:moveTo>
                    <a:pt x="0" y="0"/>
                  </a:moveTo>
                  <a:lnTo>
                    <a:pt x="3523353" y="490530"/>
                  </a:lnTo>
                  <a:lnTo>
                    <a:pt x="3332487" y="571640"/>
                  </a:lnTo>
                  <a:cubicBezTo>
                    <a:pt x="2636494" y="860593"/>
                    <a:pt x="1975361" y="1098740"/>
                    <a:pt x="1295598" y="1268446"/>
                  </a:cubicBezTo>
                  <a:lnTo>
                    <a:pt x="1065148" y="1321775"/>
                  </a:lnTo>
                  <a:lnTo>
                    <a:pt x="1011258" y="1263999"/>
                  </a:lnTo>
                  <a:cubicBezTo>
                    <a:pt x="732998" y="951635"/>
                    <a:pt x="463636" y="620879"/>
                    <a:pt x="193025" y="2616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61FC2EA-A483-4DD9-9A69-23344549BB49}"/>
                </a:ext>
              </a:extLst>
            </p:cNvPr>
            <p:cNvSpPr/>
            <p:nvPr/>
          </p:nvSpPr>
          <p:spPr>
            <a:xfrm rot="4924445">
              <a:off x="9691861" y="716689"/>
              <a:ext cx="3571252" cy="1871027"/>
            </a:xfrm>
            <a:custGeom>
              <a:avLst/>
              <a:gdLst>
                <a:gd name="connsiteX0" fmla="*/ 0 w 3571252"/>
                <a:gd name="connsiteY0" fmla="*/ 1779422 h 1871027"/>
                <a:gd name="connsiteX1" fmla="*/ 247736 w 3571252"/>
                <a:gd name="connsiteY1" fmla="*/ 0 h 1871027"/>
                <a:gd name="connsiteX2" fmla="*/ 2506104 w 3571252"/>
                <a:gd name="connsiteY2" fmla="*/ 314416 h 1871027"/>
                <a:gd name="connsiteX3" fmla="*/ 2699129 w 3571252"/>
                <a:gd name="connsiteY3" fmla="*/ 576052 h 1871027"/>
                <a:gd name="connsiteX4" fmla="*/ 3517362 w 3571252"/>
                <a:gd name="connsiteY4" fmla="*/ 1578415 h 1871027"/>
                <a:gd name="connsiteX5" fmla="*/ 3571252 w 3571252"/>
                <a:gd name="connsiteY5" fmla="*/ 1636191 h 1871027"/>
                <a:gd name="connsiteX6" fmla="*/ 3460020 w 3571252"/>
                <a:gd name="connsiteY6" fmla="*/ 1661931 h 1871027"/>
                <a:gd name="connsiteX7" fmla="*/ 0 w 3571252"/>
                <a:gd name="connsiteY7" fmla="*/ 1779422 h 18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252" h="1871027">
                  <a:moveTo>
                    <a:pt x="0" y="1779422"/>
                  </a:moveTo>
                  <a:lnTo>
                    <a:pt x="247736" y="0"/>
                  </a:lnTo>
                  <a:lnTo>
                    <a:pt x="2506104" y="314416"/>
                  </a:lnTo>
                  <a:lnTo>
                    <a:pt x="2699129" y="576052"/>
                  </a:lnTo>
                  <a:cubicBezTo>
                    <a:pt x="2969740" y="935295"/>
                    <a:pt x="3239102" y="1266051"/>
                    <a:pt x="3517362" y="1578415"/>
                  </a:cubicBezTo>
                  <a:lnTo>
                    <a:pt x="3571252" y="1636191"/>
                  </a:lnTo>
                  <a:lnTo>
                    <a:pt x="3460020" y="1661931"/>
                  </a:lnTo>
                  <a:cubicBezTo>
                    <a:pt x="2428832" y="1881537"/>
                    <a:pt x="1335668" y="1940539"/>
                    <a:pt x="0" y="17794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327D2B0-C2CF-4884-B6D1-5F5A17432EC1}"/>
                </a:ext>
              </a:extLst>
            </p:cNvPr>
            <p:cNvSpPr/>
            <p:nvPr/>
          </p:nvSpPr>
          <p:spPr>
            <a:xfrm rot="4924445">
              <a:off x="8313400" y="2850727"/>
              <a:ext cx="4534116" cy="3885423"/>
            </a:xfrm>
            <a:custGeom>
              <a:avLst/>
              <a:gdLst>
                <a:gd name="connsiteX0" fmla="*/ 0 w 4534116"/>
                <a:gd name="connsiteY0" fmla="*/ 0 h 3885423"/>
                <a:gd name="connsiteX1" fmla="*/ 4534116 w 4534116"/>
                <a:gd name="connsiteY1" fmla="*/ 631251 h 3885423"/>
                <a:gd name="connsiteX2" fmla="*/ 4081061 w 4534116"/>
                <a:gd name="connsiteY2" fmla="*/ 3885423 h 3885423"/>
                <a:gd name="connsiteX3" fmla="*/ 4029767 w 4534116"/>
                <a:gd name="connsiteY3" fmla="*/ 3851191 h 3885423"/>
                <a:gd name="connsiteX4" fmla="*/ 1436591 w 4534116"/>
                <a:gd name="connsiteY4" fmla="*/ 1720013 h 3885423"/>
                <a:gd name="connsiteX5" fmla="*/ 1065149 w 4534116"/>
                <a:gd name="connsiteY5" fmla="*/ 1321776 h 3885423"/>
                <a:gd name="connsiteX6" fmla="*/ 1295599 w 4534116"/>
                <a:gd name="connsiteY6" fmla="*/ 1268447 h 3885423"/>
                <a:gd name="connsiteX7" fmla="*/ 3332488 w 4534116"/>
                <a:gd name="connsiteY7" fmla="*/ 571641 h 3885423"/>
                <a:gd name="connsiteX8" fmla="*/ 3523354 w 4534116"/>
                <a:gd name="connsiteY8" fmla="*/ 490531 h 3885423"/>
                <a:gd name="connsiteX9" fmla="*/ 1 w 4534116"/>
                <a:gd name="connsiteY9" fmla="*/ 1 h 3885423"/>
                <a:gd name="connsiteX10" fmla="*/ 0 w 4534116"/>
                <a:gd name="connsiteY10" fmla="*/ 0 h 38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116" h="3885423">
                  <a:moveTo>
                    <a:pt x="0" y="0"/>
                  </a:moveTo>
                  <a:lnTo>
                    <a:pt x="4534116" y="631251"/>
                  </a:lnTo>
                  <a:lnTo>
                    <a:pt x="4081061" y="3885423"/>
                  </a:lnTo>
                  <a:lnTo>
                    <a:pt x="4029767" y="3851191"/>
                  </a:lnTo>
                  <a:cubicBezTo>
                    <a:pt x="2972374" y="3119072"/>
                    <a:pt x="2160825" y="2461248"/>
                    <a:pt x="1436591" y="1720013"/>
                  </a:cubicBezTo>
                  <a:lnTo>
                    <a:pt x="1065149" y="1321776"/>
                  </a:lnTo>
                  <a:lnTo>
                    <a:pt x="1295599" y="1268447"/>
                  </a:lnTo>
                  <a:cubicBezTo>
                    <a:pt x="1975362" y="1098741"/>
                    <a:pt x="2636495" y="860594"/>
                    <a:pt x="3332488" y="571641"/>
                  </a:cubicBezTo>
                  <a:lnTo>
                    <a:pt x="3523354" y="49053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A9C608-7EB9-4C1D-9866-30836F7520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77300" y="365125"/>
            <a:ext cx="2476499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C2D7CF-CE47-485D-B38F-0A7B28007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560D94-E1CC-47F5-B0B7-09446CBE4577}"/>
              </a:ext>
            </a:extLst>
          </p:cNvPr>
          <p:cNvCxnSpPr>
            <a:cxnSpLocks/>
          </p:cNvCxnSpPr>
          <p:nvPr/>
        </p:nvCxnSpPr>
        <p:spPr>
          <a:xfrm flipV="1">
            <a:off x="8724900" y="365126"/>
            <a:ext cx="0" cy="5811837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2203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A9C608-7EB9-4C1D-9866-30836F7520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77300" y="365125"/>
            <a:ext cx="2476499" cy="481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346DEAF-9778-498B-B9DB-3DA068093EE3}"/>
              </a:ext>
            </a:extLst>
          </p:cNvPr>
          <p:cNvSpPr/>
          <p:nvPr/>
        </p:nvSpPr>
        <p:spPr>
          <a:xfrm rot="10800000">
            <a:off x="3470649" y="6076149"/>
            <a:ext cx="3609055" cy="804542"/>
          </a:xfrm>
          <a:custGeom>
            <a:avLst/>
            <a:gdLst>
              <a:gd name="connsiteX0" fmla="*/ 1561470 w 3609055"/>
              <a:gd name="connsiteY0" fmla="*/ 804542 h 804542"/>
              <a:gd name="connsiteX1" fmla="*/ 1528540 w 3609055"/>
              <a:gd name="connsiteY1" fmla="*/ 789210 h 804542"/>
              <a:gd name="connsiteX2" fmla="*/ 400940 w 3609055"/>
              <a:gd name="connsiteY2" fmla="*/ 217884 h 804542"/>
              <a:gd name="connsiteX3" fmla="*/ 0 w 3609055"/>
              <a:gd name="connsiteY3" fmla="*/ 2547 h 804542"/>
              <a:gd name="connsiteX4" fmla="*/ 2485478 w 3609055"/>
              <a:gd name="connsiteY4" fmla="*/ 0 h 804542"/>
              <a:gd name="connsiteX5" fmla="*/ 3609055 w 3609055"/>
              <a:gd name="connsiteY5" fmla="*/ 521 h 804542"/>
              <a:gd name="connsiteX6" fmla="*/ 3463132 w 3609055"/>
              <a:gd name="connsiteY6" fmla="*/ 69441 h 804542"/>
              <a:gd name="connsiteX7" fmla="*/ 1679446 w 3609055"/>
              <a:gd name="connsiteY7" fmla="*/ 766913 h 804542"/>
              <a:gd name="connsiteX8" fmla="*/ 1561470 w 3609055"/>
              <a:gd name="connsiteY8" fmla="*/ 804542 h 80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9055" h="804542">
                <a:moveTo>
                  <a:pt x="1561470" y="804542"/>
                </a:moveTo>
                <a:lnTo>
                  <a:pt x="1528540" y="789210"/>
                </a:lnTo>
                <a:cubicBezTo>
                  <a:pt x="1168958" y="617673"/>
                  <a:pt x="798860" y="429138"/>
                  <a:pt x="400940" y="217884"/>
                </a:cubicBezTo>
                <a:lnTo>
                  <a:pt x="0" y="2547"/>
                </a:lnTo>
                <a:lnTo>
                  <a:pt x="2485478" y="0"/>
                </a:lnTo>
                <a:lnTo>
                  <a:pt x="3609055" y="521"/>
                </a:lnTo>
                <a:lnTo>
                  <a:pt x="3463132" y="69441"/>
                </a:lnTo>
                <a:cubicBezTo>
                  <a:pt x="2999005" y="285035"/>
                  <a:pt x="2394561" y="533155"/>
                  <a:pt x="1679446" y="766913"/>
                </a:cubicBezTo>
                <a:lnTo>
                  <a:pt x="1561470" y="80454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8DB2D17-FEAE-494D-AEBE-39F255F73107}"/>
              </a:ext>
            </a:extLst>
          </p:cNvPr>
          <p:cNvSpPr/>
          <p:nvPr/>
        </p:nvSpPr>
        <p:spPr>
          <a:xfrm rot="10800000">
            <a:off x="-1" y="4343397"/>
            <a:ext cx="5518235" cy="2536774"/>
          </a:xfrm>
          <a:custGeom>
            <a:avLst/>
            <a:gdLst>
              <a:gd name="connsiteX0" fmla="*/ 5511992 w 5518235"/>
              <a:gd name="connsiteY0" fmla="*/ 2536774 h 2536774"/>
              <a:gd name="connsiteX1" fmla="*/ 4884845 w 5518235"/>
              <a:gd name="connsiteY1" fmla="*/ 2397627 h 2536774"/>
              <a:gd name="connsiteX2" fmla="*/ 323788 w 5518235"/>
              <a:gd name="connsiteY2" fmla="*/ 954773 h 2536774"/>
              <a:gd name="connsiteX3" fmla="*/ 0 w 5518235"/>
              <a:gd name="connsiteY3" fmla="*/ 804021 h 2536774"/>
              <a:gd name="connsiteX4" fmla="*/ 117976 w 5518235"/>
              <a:gd name="connsiteY4" fmla="*/ 766392 h 2536774"/>
              <a:gd name="connsiteX5" fmla="*/ 1901662 w 5518235"/>
              <a:gd name="connsiteY5" fmla="*/ 68920 h 2536774"/>
              <a:gd name="connsiteX6" fmla="*/ 2047585 w 5518235"/>
              <a:gd name="connsiteY6" fmla="*/ 0 h 2536774"/>
              <a:gd name="connsiteX7" fmla="*/ 5518235 w 5518235"/>
              <a:gd name="connsiteY7" fmla="*/ 1610 h 2536774"/>
              <a:gd name="connsiteX8" fmla="*/ 5511992 w 5518235"/>
              <a:gd name="connsiteY8" fmla="*/ 2536774 h 253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8235" h="2536774">
                <a:moveTo>
                  <a:pt x="5511992" y="2536774"/>
                </a:moveTo>
                <a:lnTo>
                  <a:pt x="4884845" y="2397627"/>
                </a:lnTo>
                <a:cubicBezTo>
                  <a:pt x="2859587" y="1931427"/>
                  <a:pt x="1623601" y="1544529"/>
                  <a:pt x="323788" y="954773"/>
                </a:cubicBezTo>
                <a:lnTo>
                  <a:pt x="0" y="804021"/>
                </a:lnTo>
                <a:lnTo>
                  <a:pt x="117976" y="766392"/>
                </a:lnTo>
                <a:cubicBezTo>
                  <a:pt x="833091" y="532634"/>
                  <a:pt x="1437535" y="284514"/>
                  <a:pt x="1901662" y="68920"/>
                </a:cubicBezTo>
                <a:lnTo>
                  <a:pt x="2047585" y="0"/>
                </a:lnTo>
                <a:lnTo>
                  <a:pt x="5518235" y="1610"/>
                </a:lnTo>
                <a:cubicBezTo>
                  <a:pt x="5516154" y="787965"/>
                  <a:pt x="5514073" y="1750419"/>
                  <a:pt x="5511992" y="2536774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92C9344-D2C7-461F-A2B9-BF09C260BADD}"/>
              </a:ext>
            </a:extLst>
          </p:cNvPr>
          <p:cNvSpPr/>
          <p:nvPr/>
        </p:nvSpPr>
        <p:spPr>
          <a:xfrm rot="10800000">
            <a:off x="5518234" y="5257800"/>
            <a:ext cx="6687413" cy="1620345"/>
          </a:xfrm>
          <a:custGeom>
            <a:avLst/>
            <a:gdLst>
              <a:gd name="connsiteX0" fmla="*/ 1423800 w 6687413"/>
              <a:gd name="connsiteY0" fmla="*/ 1619462 h 1620345"/>
              <a:gd name="connsiteX1" fmla="*/ 10325 w 6687413"/>
              <a:gd name="connsiteY1" fmla="*/ 1536271 h 1620345"/>
              <a:gd name="connsiteX2" fmla="*/ 0 w 6687413"/>
              <a:gd name="connsiteY2" fmla="*/ 5253 h 1620345"/>
              <a:gd name="connsiteX3" fmla="*/ 5125943 w 6687413"/>
              <a:gd name="connsiteY3" fmla="*/ 0 h 1620345"/>
              <a:gd name="connsiteX4" fmla="*/ 5526883 w 6687413"/>
              <a:gd name="connsiteY4" fmla="*/ 215337 h 1620345"/>
              <a:gd name="connsiteX5" fmla="*/ 6654483 w 6687413"/>
              <a:gd name="connsiteY5" fmla="*/ 786663 h 1620345"/>
              <a:gd name="connsiteX6" fmla="*/ 6687413 w 6687413"/>
              <a:gd name="connsiteY6" fmla="*/ 801995 h 1620345"/>
              <a:gd name="connsiteX7" fmla="*/ 6562959 w 6687413"/>
              <a:gd name="connsiteY7" fmla="*/ 841689 h 1620345"/>
              <a:gd name="connsiteX8" fmla="*/ 1423800 w 6687413"/>
              <a:gd name="connsiteY8" fmla="*/ 1619462 h 162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87413" h="1620345">
                <a:moveTo>
                  <a:pt x="1423800" y="1619462"/>
                </a:moveTo>
                <a:cubicBezTo>
                  <a:pt x="961923" y="1614465"/>
                  <a:pt x="489898" y="1588106"/>
                  <a:pt x="10325" y="1536271"/>
                </a:cubicBezTo>
                <a:cubicBezTo>
                  <a:pt x="6884" y="1084098"/>
                  <a:pt x="3441" y="457427"/>
                  <a:pt x="0" y="5253"/>
                </a:cubicBezTo>
                <a:lnTo>
                  <a:pt x="5125943" y="0"/>
                </a:lnTo>
                <a:lnTo>
                  <a:pt x="5526883" y="215337"/>
                </a:lnTo>
                <a:cubicBezTo>
                  <a:pt x="5924803" y="426591"/>
                  <a:pt x="6294901" y="615126"/>
                  <a:pt x="6654483" y="786663"/>
                </a:cubicBezTo>
                <a:lnTo>
                  <a:pt x="6687413" y="801995"/>
                </a:lnTo>
                <a:lnTo>
                  <a:pt x="6562959" y="841689"/>
                </a:lnTo>
                <a:cubicBezTo>
                  <a:pt x="5166423" y="1276111"/>
                  <a:pt x="3386773" y="1640702"/>
                  <a:pt x="1423800" y="1619462"/>
                </a:cubicBezTo>
                <a:close/>
              </a:path>
            </a:pathLst>
          </a:custGeom>
          <a:solidFill>
            <a:srgbClr val="005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4D96477-90AF-4271-976E-27281AF1BC04}"/>
              </a:ext>
            </a:extLst>
          </p:cNvPr>
          <p:cNvSpPr/>
          <p:nvPr/>
        </p:nvSpPr>
        <p:spPr>
          <a:xfrm rot="10800000">
            <a:off x="4594226" y="6878145"/>
            <a:ext cx="2492373" cy="3703"/>
          </a:xfrm>
          <a:custGeom>
            <a:avLst/>
            <a:gdLst>
              <a:gd name="connsiteX0" fmla="*/ 6895 w 2492373"/>
              <a:gd name="connsiteY0" fmla="*/ 3703 h 3703"/>
              <a:gd name="connsiteX1" fmla="*/ 0 w 2492373"/>
              <a:gd name="connsiteY1" fmla="*/ 0 h 3703"/>
              <a:gd name="connsiteX2" fmla="*/ 2492373 w 2492373"/>
              <a:gd name="connsiteY2" fmla="*/ 1156 h 3703"/>
              <a:gd name="connsiteX3" fmla="*/ 6895 w 2492373"/>
              <a:gd name="connsiteY3" fmla="*/ 3703 h 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2373" h="3703">
                <a:moveTo>
                  <a:pt x="6895" y="3703"/>
                </a:moveTo>
                <a:lnTo>
                  <a:pt x="0" y="0"/>
                </a:lnTo>
                <a:lnTo>
                  <a:pt x="2492373" y="1156"/>
                </a:lnTo>
                <a:lnTo>
                  <a:pt x="6895" y="3703"/>
                </a:lnTo>
                <a:close/>
              </a:path>
            </a:pathLst>
          </a:custGeom>
          <a:solidFill>
            <a:srgbClr val="005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8EB52FC-3E5D-4E39-82BA-33CB93276F16}"/>
              </a:ext>
            </a:extLst>
          </p:cNvPr>
          <p:cNvSpPr/>
          <p:nvPr/>
        </p:nvSpPr>
        <p:spPr>
          <a:xfrm rot="10800000">
            <a:off x="3467099" y="6880170"/>
            <a:ext cx="1127126" cy="1676"/>
          </a:xfrm>
          <a:custGeom>
            <a:avLst/>
            <a:gdLst>
              <a:gd name="connsiteX0" fmla="*/ 1123577 w 1127126"/>
              <a:gd name="connsiteY0" fmla="*/ 1676 h 1676"/>
              <a:gd name="connsiteX1" fmla="*/ 0 w 1127126"/>
              <a:gd name="connsiteY1" fmla="*/ 1155 h 1676"/>
              <a:gd name="connsiteX2" fmla="*/ 1127126 w 1127126"/>
              <a:gd name="connsiteY2" fmla="*/ 0 h 1676"/>
              <a:gd name="connsiteX3" fmla="*/ 1123577 w 1127126"/>
              <a:gd name="connsiteY3" fmla="*/ 1676 h 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126" h="1676">
                <a:moveTo>
                  <a:pt x="1123577" y="1676"/>
                </a:moveTo>
                <a:lnTo>
                  <a:pt x="0" y="1155"/>
                </a:lnTo>
                <a:lnTo>
                  <a:pt x="1127126" y="0"/>
                </a:lnTo>
                <a:lnTo>
                  <a:pt x="1123577" y="1676"/>
                </a:lnTo>
                <a:close/>
              </a:path>
            </a:pathLst>
          </a:custGeom>
          <a:solidFill>
            <a:srgbClr val="005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C2D7CF-CE47-485D-B38F-0A7B28007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706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560D94-E1CC-47F5-B0B7-09446CBE4577}"/>
              </a:ext>
            </a:extLst>
          </p:cNvPr>
          <p:cNvCxnSpPr>
            <a:cxnSpLocks/>
          </p:cNvCxnSpPr>
          <p:nvPr/>
        </p:nvCxnSpPr>
        <p:spPr>
          <a:xfrm flipV="1">
            <a:off x="8724900" y="365126"/>
            <a:ext cx="0" cy="5811837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3661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143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BE036-2884-4DF4-B41A-DB7305D24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0CC689-FED6-4361-A5F4-85C0F49EE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6D142-85E3-4704-B60D-08DB1806F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4D04F-8BD5-45BE-B525-2F6E6DA31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070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A823464-D90F-470C-A09A-064E4C177911}"/>
              </a:ext>
            </a:extLst>
          </p:cNvPr>
          <p:cNvSpPr/>
          <p:nvPr userDrawn="1"/>
        </p:nvSpPr>
        <p:spPr>
          <a:xfrm rot="20568803" flipH="1">
            <a:off x="-372170" y="786392"/>
            <a:ext cx="11667830" cy="7973461"/>
          </a:xfrm>
          <a:custGeom>
            <a:avLst/>
            <a:gdLst>
              <a:gd name="connsiteX0" fmla="*/ 10317862 w 11667830"/>
              <a:gd name="connsiteY0" fmla="*/ 0 h 7973461"/>
              <a:gd name="connsiteX1" fmla="*/ 10166290 w 11667830"/>
              <a:gd name="connsiteY1" fmla="*/ 52189 h 7973461"/>
              <a:gd name="connsiteX2" fmla="*/ 6782871 w 11667830"/>
              <a:gd name="connsiteY2" fmla="*/ 1547618 h 7973461"/>
              <a:gd name="connsiteX3" fmla="*/ 161207 w 11667830"/>
              <a:gd name="connsiteY3" fmla="*/ 7684038 h 7973461"/>
              <a:gd name="connsiteX4" fmla="*/ 0 w 11667830"/>
              <a:gd name="connsiteY4" fmla="*/ 7973461 h 7973461"/>
              <a:gd name="connsiteX5" fmla="*/ 1771532 w 11667830"/>
              <a:gd name="connsiteY5" fmla="*/ 7425533 h 7973461"/>
              <a:gd name="connsiteX6" fmla="*/ 1771532 w 11667830"/>
              <a:gd name="connsiteY6" fmla="*/ 7425534 h 7973461"/>
              <a:gd name="connsiteX7" fmla="*/ 11667830 w 11667830"/>
              <a:gd name="connsiteY7" fmla="*/ 4364651 h 797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67830" h="7973461">
                <a:moveTo>
                  <a:pt x="10317862" y="0"/>
                </a:moveTo>
                <a:lnTo>
                  <a:pt x="10166290" y="52189"/>
                </a:lnTo>
                <a:cubicBezTo>
                  <a:pt x="8969772" y="484697"/>
                  <a:pt x="7910464" y="988298"/>
                  <a:pt x="6782871" y="1547618"/>
                </a:cubicBezTo>
                <a:cubicBezTo>
                  <a:pt x="3989018" y="2983942"/>
                  <a:pt x="1764434" y="4933963"/>
                  <a:pt x="161207" y="7684038"/>
                </a:cubicBezTo>
                <a:lnTo>
                  <a:pt x="0" y="7973461"/>
                </a:lnTo>
                <a:lnTo>
                  <a:pt x="1771532" y="7425533"/>
                </a:lnTo>
                <a:lnTo>
                  <a:pt x="1771532" y="7425534"/>
                </a:lnTo>
                <a:lnTo>
                  <a:pt x="11667830" y="436465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A0D2110-4306-4EE8-B042-2C30D23D20E2}"/>
              </a:ext>
            </a:extLst>
          </p:cNvPr>
          <p:cNvSpPr/>
          <p:nvPr userDrawn="1"/>
        </p:nvSpPr>
        <p:spPr>
          <a:xfrm rot="21389816">
            <a:off x="2721083" y="202516"/>
            <a:ext cx="9686434" cy="6932287"/>
          </a:xfrm>
          <a:custGeom>
            <a:avLst/>
            <a:gdLst>
              <a:gd name="connsiteX0" fmla="*/ 8263586 w 9686434"/>
              <a:gd name="connsiteY0" fmla="*/ 0 h 6932287"/>
              <a:gd name="connsiteX1" fmla="*/ 9686434 w 9686434"/>
              <a:gd name="connsiteY1" fmla="*/ 87102 h 6932287"/>
              <a:gd name="connsiteX2" fmla="*/ 9267396 w 9686434"/>
              <a:gd name="connsiteY2" fmla="*/ 6932287 h 6932287"/>
              <a:gd name="connsiteX3" fmla="*/ 0 w 9686434"/>
              <a:gd name="connsiteY3" fmla="*/ 6364971 h 6932287"/>
              <a:gd name="connsiteX4" fmla="*/ 118329 w 9686434"/>
              <a:gd name="connsiteY4" fmla="*/ 6170932 h 6932287"/>
              <a:gd name="connsiteX5" fmla="*/ 5797644 w 9686434"/>
              <a:gd name="connsiteY5" fmla="*/ 1121338 h 6932287"/>
              <a:gd name="connsiteX6" fmla="*/ 7990072 w 9686434"/>
              <a:gd name="connsiteY6" fmla="*/ 109034 h 693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86434" h="6932287">
                <a:moveTo>
                  <a:pt x="8263586" y="0"/>
                </a:moveTo>
                <a:lnTo>
                  <a:pt x="9686434" y="87102"/>
                </a:lnTo>
                <a:lnTo>
                  <a:pt x="9267396" y="6932287"/>
                </a:lnTo>
                <a:lnTo>
                  <a:pt x="0" y="6364971"/>
                </a:lnTo>
                <a:lnTo>
                  <a:pt x="118329" y="6170932"/>
                </a:lnTo>
                <a:cubicBezTo>
                  <a:pt x="1535641" y="3941712"/>
                  <a:pt x="3441615" y="2329055"/>
                  <a:pt x="5797644" y="1121338"/>
                </a:cubicBezTo>
                <a:cubicBezTo>
                  <a:pt x="6537224" y="755551"/>
                  <a:pt x="7244145" y="416334"/>
                  <a:pt x="7990072" y="109034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4FAD87E-4331-4073-835B-595B754296B9}"/>
              </a:ext>
            </a:extLst>
          </p:cNvPr>
          <p:cNvSpPr/>
          <p:nvPr userDrawn="1"/>
        </p:nvSpPr>
        <p:spPr>
          <a:xfrm rot="2700000">
            <a:off x="7175025" y="4105030"/>
            <a:ext cx="2590685" cy="2606892"/>
          </a:xfrm>
          <a:custGeom>
            <a:avLst/>
            <a:gdLst>
              <a:gd name="connsiteX0" fmla="*/ 0 w 2590685"/>
              <a:gd name="connsiteY0" fmla="*/ 0 h 2606892"/>
              <a:gd name="connsiteX1" fmla="*/ 2590685 w 2590685"/>
              <a:gd name="connsiteY1" fmla="*/ 0 h 2606892"/>
              <a:gd name="connsiteX2" fmla="*/ 2580736 w 2590685"/>
              <a:gd name="connsiteY2" fmla="*/ 208391 h 2606892"/>
              <a:gd name="connsiteX3" fmla="*/ 1814933 w 2590685"/>
              <a:gd name="connsiteY3" fmla="*/ 1831953 h 2606892"/>
              <a:gd name="connsiteX4" fmla="*/ 191371 w 2590685"/>
              <a:gd name="connsiteY4" fmla="*/ 2597755 h 2606892"/>
              <a:gd name="connsiteX5" fmla="*/ 0 w 2590685"/>
              <a:gd name="connsiteY5" fmla="*/ 2606892 h 260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85" h="2606892">
                <a:moveTo>
                  <a:pt x="0" y="0"/>
                </a:moveTo>
                <a:lnTo>
                  <a:pt x="2590685" y="0"/>
                </a:lnTo>
                <a:lnTo>
                  <a:pt x="2580736" y="208391"/>
                </a:lnTo>
                <a:cubicBezTo>
                  <a:pt x="2524010" y="800977"/>
                  <a:pt x="2268742" y="1378144"/>
                  <a:pt x="1814933" y="1831953"/>
                </a:cubicBezTo>
                <a:cubicBezTo>
                  <a:pt x="1361124" y="2285761"/>
                  <a:pt x="783958" y="2541029"/>
                  <a:pt x="191371" y="2597755"/>
                </a:cubicBezTo>
                <a:lnTo>
                  <a:pt x="0" y="260689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541509A-9827-466B-977C-8DFD2A28EA79}"/>
              </a:ext>
            </a:extLst>
          </p:cNvPr>
          <p:cNvSpPr/>
          <p:nvPr userDrawn="1"/>
        </p:nvSpPr>
        <p:spPr>
          <a:xfrm>
            <a:off x="8548498" y="1651937"/>
            <a:ext cx="2581728" cy="3678376"/>
          </a:xfrm>
          <a:custGeom>
            <a:avLst/>
            <a:gdLst>
              <a:gd name="connsiteX0" fmla="*/ 1846181 w 2581728"/>
              <a:gd name="connsiteY0" fmla="*/ 0 h 3678376"/>
              <a:gd name="connsiteX1" fmla="*/ 1975201 w 2581728"/>
              <a:gd name="connsiteY1" fmla="*/ 141957 h 3678376"/>
              <a:gd name="connsiteX2" fmla="*/ 2581728 w 2581728"/>
              <a:gd name="connsiteY2" fmla="*/ 1831493 h 3678376"/>
              <a:gd name="connsiteX3" fmla="*/ 1975201 w 2581728"/>
              <a:gd name="connsiteY3" fmla="*/ 3521029 h 3678376"/>
              <a:gd name="connsiteX4" fmla="*/ 1832194 w 2581728"/>
              <a:gd name="connsiteY4" fmla="*/ 3678376 h 3678376"/>
              <a:gd name="connsiteX5" fmla="*/ 0 w 2581728"/>
              <a:gd name="connsiteY5" fmla="*/ 1846183 h 367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728" h="3678376">
                <a:moveTo>
                  <a:pt x="1846181" y="0"/>
                </a:moveTo>
                <a:lnTo>
                  <a:pt x="1975201" y="141957"/>
                </a:lnTo>
                <a:cubicBezTo>
                  <a:pt x="2354111" y="601091"/>
                  <a:pt x="2581728" y="1189710"/>
                  <a:pt x="2581728" y="1831493"/>
                </a:cubicBezTo>
                <a:cubicBezTo>
                  <a:pt x="2581728" y="2473276"/>
                  <a:pt x="2354111" y="3061896"/>
                  <a:pt x="1975201" y="3521029"/>
                </a:cubicBezTo>
                <a:lnTo>
                  <a:pt x="1832194" y="3678376"/>
                </a:lnTo>
                <a:lnTo>
                  <a:pt x="0" y="184618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6834199-3F3C-4B83-A6E1-14BD453E1BB5}"/>
              </a:ext>
            </a:extLst>
          </p:cNvPr>
          <p:cNvSpPr/>
          <p:nvPr userDrawn="1"/>
        </p:nvSpPr>
        <p:spPr>
          <a:xfrm>
            <a:off x="6624029" y="827315"/>
            <a:ext cx="3692836" cy="2595530"/>
          </a:xfrm>
          <a:custGeom>
            <a:avLst/>
            <a:gdLst>
              <a:gd name="connsiteX0" fmla="*/ 1850082 w 3692836"/>
              <a:gd name="connsiteY0" fmla="*/ 0 h 2595530"/>
              <a:gd name="connsiteX1" fmla="*/ 3539618 w 3692836"/>
              <a:gd name="connsiteY1" fmla="*/ 606528 h 2595530"/>
              <a:gd name="connsiteX2" fmla="*/ 3692836 w 3692836"/>
              <a:gd name="connsiteY2" fmla="*/ 745782 h 2595530"/>
              <a:gd name="connsiteX3" fmla="*/ 1843088 w 3692836"/>
              <a:gd name="connsiteY3" fmla="*/ 2595530 h 2595530"/>
              <a:gd name="connsiteX4" fmla="*/ 0 w 3692836"/>
              <a:gd name="connsiteY4" fmla="*/ 752442 h 2595530"/>
              <a:gd name="connsiteX5" fmla="*/ 160547 w 3692836"/>
              <a:gd name="connsiteY5" fmla="*/ 606528 h 2595530"/>
              <a:gd name="connsiteX6" fmla="*/ 1850082 w 3692836"/>
              <a:gd name="connsiteY6" fmla="*/ 0 h 25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2836" h="2595530">
                <a:moveTo>
                  <a:pt x="1850082" y="0"/>
                </a:moveTo>
                <a:cubicBezTo>
                  <a:pt x="2491865" y="0"/>
                  <a:pt x="3080485" y="227617"/>
                  <a:pt x="3539618" y="606528"/>
                </a:cubicBezTo>
                <a:lnTo>
                  <a:pt x="3692836" y="745782"/>
                </a:lnTo>
                <a:lnTo>
                  <a:pt x="1843088" y="2595530"/>
                </a:lnTo>
                <a:lnTo>
                  <a:pt x="0" y="752442"/>
                </a:lnTo>
                <a:lnTo>
                  <a:pt x="160547" y="606528"/>
                </a:lnTo>
                <a:cubicBezTo>
                  <a:pt x="619680" y="227617"/>
                  <a:pt x="1208300" y="0"/>
                  <a:pt x="185008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8B2F5D1-6CB3-414C-A0E0-B19D52039E86}"/>
              </a:ext>
            </a:extLst>
          </p:cNvPr>
          <p:cNvSpPr/>
          <p:nvPr userDrawn="1"/>
        </p:nvSpPr>
        <p:spPr>
          <a:xfrm>
            <a:off x="5807948" y="1652751"/>
            <a:ext cx="2586769" cy="3683657"/>
          </a:xfrm>
          <a:custGeom>
            <a:avLst/>
            <a:gdLst>
              <a:gd name="connsiteX0" fmla="*/ 743940 w 2586769"/>
              <a:gd name="connsiteY0" fmla="*/ 0 h 3683657"/>
              <a:gd name="connsiteX1" fmla="*/ 2586769 w 2586769"/>
              <a:gd name="connsiteY1" fmla="*/ 1842830 h 3683657"/>
              <a:gd name="connsiteX2" fmla="*/ 745942 w 2586769"/>
              <a:gd name="connsiteY2" fmla="*/ 3683657 h 3683657"/>
              <a:gd name="connsiteX3" fmla="*/ 606528 w 2586769"/>
              <a:gd name="connsiteY3" fmla="*/ 3530263 h 3683657"/>
              <a:gd name="connsiteX4" fmla="*/ 0 w 2586769"/>
              <a:gd name="connsiteY4" fmla="*/ 1840727 h 3683657"/>
              <a:gd name="connsiteX5" fmla="*/ 606528 w 2586769"/>
              <a:gd name="connsiteY5" fmla="*/ 151191 h 368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6769" h="3683657">
                <a:moveTo>
                  <a:pt x="743940" y="0"/>
                </a:moveTo>
                <a:lnTo>
                  <a:pt x="2586769" y="1842830"/>
                </a:lnTo>
                <a:lnTo>
                  <a:pt x="745942" y="3683657"/>
                </a:lnTo>
                <a:lnTo>
                  <a:pt x="606528" y="3530263"/>
                </a:lnTo>
                <a:cubicBezTo>
                  <a:pt x="227617" y="3071130"/>
                  <a:pt x="0" y="2482510"/>
                  <a:pt x="0" y="1840727"/>
                </a:cubicBezTo>
                <a:cubicBezTo>
                  <a:pt x="0" y="1198944"/>
                  <a:pt x="227617" y="610325"/>
                  <a:pt x="606528" y="1511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6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CF2DE1-0381-4F47-9F46-7DA4480D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4C9C4-4AB8-4FF5-B8F3-3FAAB064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5216E-9F8C-423B-B05F-F8F74DC86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2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A5965-0C7A-4CD7-98B9-16E21A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44B48-6D4D-4D5E-9732-8A87A4AE9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549C1-9F98-46FB-B903-90B32BEC9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D7487-575B-45CC-8FD0-91FD35D2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D95E2-E888-433A-9700-4C58F13D6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3756B-6C0D-4575-BC3B-B51D4305C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FEBC0-276D-42F6-A452-9FADC6BDF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E77EFE-1E9C-4660-BDF2-337AF43E8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AE33C-D457-4411-80A4-D23DD2B84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2CBB1-5E07-4B04-ABA5-7CCA27E66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66821-E538-4EBD-B764-34B767EE6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567AD-7F5F-4E75-9068-E0005134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E7B92A-57AE-4681-B90D-E36A46FB3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E78C3-425C-4D0D-8D70-1E65EA073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739CD-60D0-478D-AC6B-4A2A56F331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96FCD-E1DC-4921-B212-8ECBF0748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AAB45-E133-4211-BCBA-AEA3C1133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7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C5EBD-F323-485D-8F2C-26B3983BFED2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5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766B33-0DE1-43A0-9B04-44C13466E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F68E5-10C0-469A-861C-717BECB91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982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9679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sv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9.pn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7029F-61A0-374D-B28F-8B95CF1B1A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1168" y="0"/>
            <a:ext cx="12634335" cy="678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16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BA46AF0-38CE-5B4D-A82D-8CF0658AA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522"/>
            <a:ext cx="12192000" cy="688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64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53BD73-A075-4C16-978A-A01510C2B964}"/>
              </a:ext>
            </a:extLst>
          </p:cNvPr>
          <p:cNvSpPr txBox="1"/>
          <p:nvPr/>
        </p:nvSpPr>
        <p:spPr>
          <a:xfrm>
            <a:off x="1905964" y="2521880"/>
            <a:ext cx="8380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What does            mean to you?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E1B29-D3C4-4F40-85BD-43B01C5C0438}"/>
              </a:ext>
            </a:extLst>
          </p:cNvPr>
          <p:cNvSpPr txBox="1"/>
          <p:nvPr/>
        </p:nvSpPr>
        <p:spPr>
          <a:xfrm>
            <a:off x="4905736" y="2524900"/>
            <a:ext cx="164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9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value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8706417-7506-4583-B63C-8951B6A32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" y="447395"/>
            <a:ext cx="7174806" cy="18559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1DAB66-54C0-4198-B05E-40BDAA043175}"/>
              </a:ext>
            </a:extLst>
          </p:cNvPr>
          <p:cNvSpPr txBox="1"/>
          <p:nvPr/>
        </p:nvSpPr>
        <p:spPr>
          <a:xfrm>
            <a:off x="12846394" y="4310364"/>
            <a:ext cx="5912058" cy="1233080"/>
          </a:xfrm>
          <a:prstGeom prst="rect">
            <a:avLst/>
          </a:prstGeom>
          <a:noFill/>
        </p:spPr>
        <p:txBody>
          <a:bodyPr wrap="square" numCol="2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Planning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Design &amp; Construction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Air Service Development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GIS/Asset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Environmental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Airside Development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Landside Development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E37700-FEB2-43CF-8BE8-39029D2535B4}"/>
              </a:ext>
            </a:extLst>
          </p:cNvPr>
          <p:cNvSpPr txBox="1"/>
          <p:nvPr/>
        </p:nvSpPr>
        <p:spPr>
          <a:xfrm>
            <a:off x="-4801243" y="2200936"/>
            <a:ext cx="4623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569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Centered in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55D734-70EC-46B6-B9D2-9FB56EE9FBD6}"/>
              </a:ext>
            </a:extLst>
          </p:cNvPr>
          <p:cNvCxnSpPr>
            <a:cxnSpLocks/>
          </p:cNvCxnSpPr>
          <p:nvPr/>
        </p:nvCxnSpPr>
        <p:spPr>
          <a:xfrm>
            <a:off x="12578968" y="3569493"/>
            <a:ext cx="7073735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7DFF2E5-79A7-4C58-B0FF-6AA8A2ED4015}"/>
              </a:ext>
            </a:extLst>
          </p:cNvPr>
          <p:cNvSpPr txBox="1"/>
          <p:nvPr/>
        </p:nvSpPr>
        <p:spPr>
          <a:xfrm>
            <a:off x="12846394" y="3836889"/>
            <a:ext cx="5122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0096D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AVIATION SERVICES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FA3BB9E-98EB-4FA3-B9FF-E1ACEA6F14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796" y="4714167"/>
            <a:ext cx="4888406" cy="126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49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229091B-8655-4043-880B-1F504D6AB997}"/>
              </a:ext>
            </a:extLst>
          </p:cNvPr>
          <p:cNvGrpSpPr/>
          <p:nvPr/>
        </p:nvGrpSpPr>
        <p:grpSpPr>
          <a:xfrm>
            <a:off x="0" y="15365"/>
            <a:ext cx="12191999" cy="6842635"/>
            <a:chOff x="0" y="15365"/>
            <a:chExt cx="12191999" cy="684263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69C47FD-A197-4D4B-BDCD-3DE175AAD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5" t="225" r="-2942" b="-225"/>
            <a:stretch/>
          </p:blipFill>
          <p:spPr>
            <a:xfrm>
              <a:off x="0" y="15365"/>
              <a:ext cx="9997736" cy="6842635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CD104E1-E7A4-47C3-8C87-B274224CAF2A}"/>
                </a:ext>
              </a:extLst>
            </p:cNvPr>
            <p:cNvSpPr/>
            <p:nvPr/>
          </p:nvSpPr>
          <p:spPr>
            <a:xfrm>
              <a:off x="0" y="15365"/>
              <a:ext cx="12191999" cy="684263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65000"/>
                  </a:schemeClr>
                </a:gs>
                <a:gs pos="62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1A71438-EB15-42A7-858D-04D92BB6DDCF}"/>
              </a:ext>
            </a:extLst>
          </p:cNvPr>
          <p:cNvSpPr txBox="1"/>
          <p:nvPr/>
        </p:nvSpPr>
        <p:spPr>
          <a:xfrm>
            <a:off x="7124074" y="2200936"/>
            <a:ext cx="3062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569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value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33B124-BD9A-4EA3-9630-75163460A7C7}"/>
              </a:ext>
            </a:extLst>
          </p:cNvPr>
          <p:cNvSpPr txBox="1"/>
          <p:nvPr/>
        </p:nvSpPr>
        <p:spPr>
          <a:xfrm>
            <a:off x="5385691" y="4310363"/>
            <a:ext cx="5912058" cy="1388685"/>
          </a:xfrm>
          <a:prstGeom prst="rect">
            <a:avLst/>
          </a:prstGeom>
          <a:noFill/>
        </p:spPr>
        <p:txBody>
          <a:bodyPr wrap="square" numCol="2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Planning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Design &amp; Construction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Air Service Development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GIS/Asset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Environmental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Airside Development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Landside Development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Land/Easement Acquisition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D2B2CA-8ADF-43FD-93D2-FD9CC6B3E14A}"/>
              </a:ext>
            </a:extLst>
          </p:cNvPr>
          <p:cNvSpPr txBox="1"/>
          <p:nvPr/>
        </p:nvSpPr>
        <p:spPr>
          <a:xfrm>
            <a:off x="4449616" y="2200936"/>
            <a:ext cx="4623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569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Centered in</a:t>
            </a:r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F1742D1F-28FA-4D91-950F-837738AF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20" y="423447"/>
            <a:ext cx="7174806" cy="185592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98E386-0AB8-4E68-9ED0-BFB333BDC0C0}"/>
              </a:ext>
            </a:extLst>
          </p:cNvPr>
          <p:cNvCxnSpPr>
            <a:cxnSpLocks/>
          </p:cNvCxnSpPr>
          <p:nvPr/>
        </p:nvCxnSpPr>
        <p:spPr>
          <a:xfrm>
            <a:off x="5118265" y="3569493"/>
            <a:ext cx="7073735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E864D5-67A3-4663-980B-2D02CC5890FB}"/>
              </a:ext>
            </a:extLst>
          </p:cNvPr>
          <p:cNvSpPr txBox="1">
            <a:spLocks/>
          </p:cNvSpPr>
          <p:nvPr/>
        </p:nvSpPr>
        <p:spPr>
          <a:xfrm>
            <a:off x="-5135055" y="4276479"/>
            <a:ext cx="4625763" cy="1154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www.cmtengr.com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A5A98F-CECB-41F4-8353-8295F5548BB1}"/>
              </a:ext>
            </a:extLst>
          </p:cNvPr>
          <p:cNvGrpSpPr/>
          <p:nvPr/>
        </p:nvGrpSpPr>
        <p:grpSpPr>
          <a:xfrm>
            <a:off x="-5040819" y="5029746"/>
            <a:ext cx="1973521" cy="356514"/>
            <a:chOff x="4627184" y="4324350"/>
            <a:chExt cx="2851301" cy="515084"/>
          </a:xfrm>
        </p:grpSpPr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85E4F1B2-8FE3-4DC7-9F08-A4FEB124C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95293" y="4324351"/>
              <a:ext cx="515083" cy="515083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B4946558-7B27-405E-8072-949F47026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27184" y="4324350"/>
              <a:ext cx="515083" cy="515083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4D1F53EC-B786-4BD4-82E6-FBD922B56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63402" y="4324351"/>
              <a:ext cx="515083" cy="515083"/>
            </a:xfrm>
            <a:prstGeom prst="rect">
              <a:avLst/>
            </a:prstGeom>
          </p:spPr>
        </p:pic>
      </p:grpSp>
      <p:pic>
        <p:nvPicPr>
          <p:cNvPr id="35" name="Picture 34" descr="Logo, company name&#10;&#10;Description automatically generated">
            <a:extLst>
              <a:ext uri="{FF2B5EF4-FFF2-40B4-BE49-F238E27FC236}">
                <a16:creationId xmlns:a16="http://schemas.microsoft.com/office/drawing/2014/main" id="{0E4F79B1-9B5D-4040-B971-62AD6DAE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77"/>
          <a:stretch/>
        </p:blipFill>
        <p:spPr>
          <a:xfrm>
            <a:off x="-5759370" y="695436"/>
            <a:ext cx="5097080" cy="223296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49B6697-3609-4E3A-BD61-A198820DE4F2}"/>
              </a:ext>
            </a:extLst>
          </p:cNvPr>
          <p:cNvSpPr txBox="1"/>
          <p:nvPr/>
        </p:nvSpPr>
        <p:spPr>
          <a:xfrm>
            <a:off x="-5135055" y="3678361"/>
            <a:ext cx="33762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rgbClr val="00569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LEARN MORE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ED233C3-DF75-48A5-A846-486BD2A7FB57}"/>
              </a:ext>
            </a:extLst>
          </p:cNvPr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9" t="12348" r="19496" b="30222"/>
          <a:stretch/>
        </p:blipFill>
        <p:spPr>
          <a:xfrm>
            <a:off x="13389694" y="1521772"/>
            <a:ext cx="1618938" cy="19072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8024EF3-30AD-4BE1-93CC-8503FC1FF644}"/>
              </a:ext>
            </a:extLst>
          </p:cNvPr>
          <p:cNvSpPr txBox="1"/>
          <p:nvPr/>
        </p:nvSpPr>
        <p:spPr>
          <a:xfrm>
            <a:off x="13389694" y="3584337"/>
            <a:ext cx="2347295" cy="8552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Mike Reiter, 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Aviation Group Manager, Southeast Region &amp; Atlanta Office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404.915.4440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mreiter@cmtengr.com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F522512-C4BF-46DA-AB67-773F1E310037}"/>
              </a:ext>
            </a:extLst>
          </p:cNvPr>
          <p:cNvSpPr/>
          <p:nvPr/>
        </p:nvSpPr>
        <p:spPr>
          <a:xfrm>
            <a:off x="12513876" y="1088020"/>
            <a:ext cx="3680498" cy="4490977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6382DC-5B7E-4B8F-AF6D-4B14F7B1E7B3}"/>
              </a:ext>
            </a:extLst>
          </p:cNvPr>
          <p:cNvSpPr txBox="1"/>
          <p:nvPr/>
        </p:nvSpPr>
        <p:spPr>
          <a:xfrm>
            <a:off x="5385691" y="3836889"/>
            <a:ext cx="5122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0096D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AVIATION SERVICES</a:t>
            </a:r>
          </a:p>
        </p:txBody>
      </p:sp>
    </p:spTree>
    <p:extLst>
      <p:ext uri="{BB962C8B-B14F-4D97-AF65-F5344CB8AC3E}">
        <p14:creationId xmlns:p14="http://schemas.microsoft.com/office/powerpoint/2010/main" val="1773979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15ADAC-1944-41DE-93C5-B121A1EE53B5}"/>
              </a:ext>
            </a:extLst>
          </p:cNvPr>
          <p:cNvSpPr txBox="1">
            <a:spLocks/>
          </p:cNvSpPr>
          <p:nvPr/>
        </p:nvSpPr>
        <p:spPr>
          <a:xfrm>
            <a:off x="1647715" y="4276479"/>
            <a:ext cx="4625763" cy="1154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www.cmtengr.com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F5E03F-E53A-453B-90C1-5268CDA9AF49}"/>
              </a:ext>
            </a:extLst>
          </p:cNvPr>
          <p:cNvGrpSpPr/>
          <p:nvPr/>
        </p:nvGrpSpPr>
        <p:grpSpPr>
          <a:xfrm>
            <a:off x="1741951" y="5029746"/>
            <a:ext cx="1973521" cy="356514"/>
            <a:chOff x="4627184" y="4324350"/>
            <a:chExt cx="2851301" cy="515084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649787E8-E006-48E5-992D-47DCF938F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95293" y="4324351"/>
              <a:ext cx="515083" cy="515083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F31C515E-2903-4FF3-B121-491D1C79D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27184" y="4324350"/>
              <a:ext cx="515083" cy="515083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8C7C3EC-EFB7-4F69-94EB-3F0019D55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63402" y="4324351"/>
              <a:ext cx="515083" cy="51508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768010A-B97C-49A0-9FDE-D0D3571A069D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9" t="12348" r="19496" b="30222"/>
          <a:stretch/>
        </p:blipFill>
        <p:spPr>
          <a:xfrm>
            <a:off x="7739605" y="1521772"/>
            <a:ext cx="1618938" cy="19072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79882F-9266-4859-A878-EC55C7705F4C}"/>
              </a:ext>
            </a:extLst>
          </p:cNvPr>
          <p:cNvSpPr txBox="1"/>
          <p:nvPr/>
        </p:nvSpPr>
        <p:spPr>
          <a:xfrm>
            <a:off x="7739605" y="3584337"/>
            <a:ext cx="2347295" cy="8552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Mike Reiter, 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Aviation Group Manager, Southeast Region &amp; Atlanta Office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404.915.4440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mreiter@cmtengr.com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36FF400C-05DF-475A-A10F-CBF5FAF153C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77"/>
          <a:stretch/>
        </p:blipFill>
        <p:spPr>
          <a:xfrm>
            <a:off x="1023400" y="695436"/>
            <a:ext cx="5097080" cy="2232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EC020C-2B93-44E9-9FD1-705AAE3E1CB0}"/>
              </a:ext>
            </a:extLst>
          </p:cNvPr>
          <p:cNvSpPr/>
          <p:nvPr/>
        </p:nvSpPr>
        <p:spPr>
          <a:xfrm>
            <a:off x="6863787" y="1088020"/>
            <a:ext cx="3680498" cy="4490977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4AA9E2-441D-4F57-AEE8-BE73E055F0E3}"/>
              </a:ext>
            </a:extLst>
          </p:cNvPr>
          <p:cNvSpPr txBox="1"/>
          <p:nvPr/>
        </p:nvSpPr>
        <p:spPr>
          <a:xfrm>
            <a:off x="1647715" y="3678361"/>
            <a:ext cx="33762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rgbClr val="00569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LEARN MORE</a:t>
            </a:r>
          </a:p>
        </p:txBody>
      </p:sp>
    </p:spTree>
    <p:extLst>
      <p:ext uri="{BB962C8B-B14F-4D97-AF65-F5344CB8AC3E}">
        <p14:creationId xmlns:p14="http://schemas.microsoft.com/office/powerpoint/2010/main" val="1701553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ree&#10;&#10;Description automatically generated">
            <a:extLst>
              <a:ext uri="{FF2B5EF4-FFF2-40B4-BE49-F238E27FC236}">
                <a16:creationId xmlns:a16="http://schemas.microsoft.com/office/drawing/2014/main" id="{BE1F3A64-16DA-C845-8396-0D8A5D953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81" y="0"/>
            <a:ext cx="12144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88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4319242-3CA0-426A-99BA-75D6D40E4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07" y="1973893"/>
            <a:ext cx="2022252" cy="312876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8EC15FC8-ACE6-4DBE-BFC6-B2EAF8642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35" y="3934331"/>
            <a:ext cx="1730902" cy="1730902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458ED62-30BE-47E7-89E9-C178CFBCD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35" y="1499862"/>
            <a:ext cx="1468592" cy="2094252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9ECAA41-DA8D-4B32-93B9-8BDBEEA63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538" y="1834285"/>
            <a:ext cx="1901693" cy="34079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75A8DF-F5F6-41B3-9B37-4A027FE50A19}"/>
              </a:ext>
            </a:extLst>
          </p:cNvPr>
          <p:cNvSpPr txBox="1"/>
          <p:nvPr/>
        </p:nvSpPr>
        <p:spPr>
          <a:xfrm>
            <a:off x="423581" y="277534"/>
            <a:ext cx="11561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CROY ENGINEERING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98397B-78C8-44A3-8C50-C9FECE014689}"/>
              </a:ext>
            </a:extLst>
          </p:cNvPr>
          <p:cNvSpPr/>
          <p:nvPr/>
        </p:nvSpPr>
        <p:spPr>
          <a:xfrm rot="5400000">
            <a:off x="906906" y="158534"/>
            <a:ext cx="210930" cy="2024743"/>
          </a:xfrm>
          <a:prstGeom prst="rect">
            <a:avLst/>
          </a:prstGeom>
          <a:solidFill>
            <a:srgbClr val="1D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BA7B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1B315C-D765-40C0-957B-147929CEFD80}"/>
              </a:ext>
            </a:extLst>
          </p:cNvPr>
          <p:cNvGrpSpPr/>
          <p:nvPr/>
        </p:nvGrpSpPr>
        <p:grpSpPr>
          <a:xfrm>
            <a:off x="10671711" y="5861049"/>
            <a:ext cx="991782" cy="996951"/>
            <a:chOff x="10671711" y="5861049"/>
            <a:chExt cx="991782" cy="99695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C9C3395-6FA0-4766-8843-146381D3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1711" y="5869438"/>
              <a:ext cx="695396" cy="68331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D2106A-5175-4F96-9B94-D0BE6D3F287E}"/>
                </a:ext>
              </a:extLst>
            </p:cNvPr>
            <p:cNvSpPr/>
            <p:nvPr/>
          </p:nvSpPr>
          <p:spPr>
            <a:xfrm>
              <a:off x="11452563" y="5861049"/>
              <a:ext cx="210930" cy="996951"/>
            </a:xfrm>
            <a:prstGeom prst="rect">
              <a:avLst/>
            </a:prstGeom>
            <a:solidFill>
              <a:srgbClr val="1D4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BA7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F4837E8-61F4-4E8D-A0AB-882774A3DBDD}"/>
              </a:ext>
            </a:extLst>
          </p:cNvPr>
          <p:cNvCxnSpPr>
            <a:cxnSpLocks/>
          </p:cNvCxnSpPr>
          <p:nvPr/>
        </p:nvCxnSpPr>
        <p:spPr>
          <a:xfrm>
            <a:off x="4782336" y="2026708"/>
            <a:ext cx="0" cy="3016121"/>
          </a:xfrm>
          <a:prstGeom prst="line">
            <a:avLst/>
          </a:prstGeom>
          <a:ln>
            <a:solidFill>
              <a:srgbClr val="A2A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266F733-3C6B-4067-9CDA-D2B887590E93}"/>
              </a:ext>
            </a:extLst>
          </p:cNvPr>
          <p:cNvCxnSpPr>
            <a:cxnSpLocks/>
          </p:cNvCxnSpPr>
          <p:nvPr/>
        </p:nvCxnSpPr>
        <p:spPr>
          <a:xfrm>
            <a:off x="7682468" y="2026708"/>
            <a:ext cx="0" cy="3016121"/>
          </a:xfrm>
          <a:prstGeom prst="line">
            <a:avLst/>
          </a:prstGeom>
          <a:ln>
            <a:solidFill>
              <a:srgbClr val="A2A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376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3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D1078-F1E2-4E4D-A7BD-08CC57C48E43}" type="datetime4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October 12, 2021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B34D4B-9525-45C5-B34F-7277001095EB}"/>
              </a:ext>
            </a:extLst>
          </p:cNvPr>
          <p:cNvCxnSpPr>
            <a:cxnSpLocks/>
          </p:cNvCxnSpPr>
          <p:nvPr/>
        </p:nvCxnSpPr>
        <p:spPr>
          <a:xfrm>
            <a:off x="967666" y="3400327"/>
            <a:ext cx="10369118" cy="0"/>
          </a:xfrm>
          <a:prstGeom prst="line">
            <a:avLst/>
          </a:prstGeom>
          <a:ln>
            <a:solidFill>
              <a:srgbClr val="A2A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1B2BE44-AF3F-4930-AD2C-36175E529477}"/>
              </a:ext>
            </a:extLst>
          </p:cNvPr>
          <p:cNvGrpSpPr/>
          <p:nvPr/>
        </p:nvGrpSpPr>
        <p:grpSpPr>
          <a:xfrm>
            <a:off x="2041864" y="1633491"/>
            <a:ext cx="8108272" cy="1473693"/>
            <a:chOff x="1882066" y="1633491"/>
            <a:chExt cx="8108272" cy="147369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5341020-273A-4D76-9137-54C67BF108F2}"/>
                </a:ext>
              </a:extLst>
            </p:cNvPr>
            <p:cNvCxnSpPr/>
            <p:nvPr/>
          </p:nvCxnSpPr>
          <p:spPr>
            <a:xfrm>
              <a:off x="1882066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03A644-F59D-4C88-90E2-1D39CA80C284}"/>
                </a:ext>
              </a:extLst>
            </p:cNvPr>
            <p:cNvCxnSpPr/>
            <p:nvPr/>
          </p:nvCxnSpPr>
          <p:spPr>
            <a:xfrm>
              <a:off x="3503720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88D23D-F163-4930-9C8C-3A635373941A}"/>
                </a:ext>
              </a:extLst>
            </p:cNvPr>
            <p:cNvCxnSpPr/>
            <p:nvPr/>
          </p:nvCxnSpPr>
          <p:spPr>
            <a:xfrm>
              <a:off x="8368682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D08A386-F370-485C-882A-A0F8047AAB63}"/>
                </a:ext>
              </a:extLst>
            </p:cNvPr>
            <p:cNvCxnSpPr/>
            <p:nvPr/>
          </p:nvCxnSpPr>
          <p:spPr>
            <a:xfrm>
              <a:off x="6747028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62165E4-1962-4646-A168-5B1F1E9CB2E6}"/>
                </a:ext>
              </a:extLst>
            </p:cNvPr>
            <p:cNvCxnSpPr/>
            <p:nvPr/>
          </p:nvCxnSpPr>
          <p:spPr>
            <a:xfrm>
              <a:off x="5125374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6F5C39C-B866-4718-93BF-4065A7AB306B}"/>
                </a:ext>
              </a:extLst>
            </p:cNvPr>
            <p:cNvCxnSpPr/>
            <p:nvPr/>
          </p:nvCxnSpPr>
          <p:spPr>
            <a:xfrm>
              <a:off x="9990338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D85C32-0B5F-48CE-A295-F0AFAD606129}"/>
              </a:ext>
            </a:extLst>
          </p:cNvPr>
          <p:cNvGrpSpPr/>
          <p:nvPr/>
        </p:nvGrpSpPr>
        <p:grpSpPr>
          <a:xfrm>
            <a:off x="2041864" y="3777628"/>
            <a:ext cx="8108272" cy="1473693"/>
            <a:chOff x="1882066" y="1633491"/>
            <a:chExt cx="8108272" cy="147369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F714A9F-F00A-43D9-A217-C405AA17B763}"/>
                </a:ext>
              </a:extLst>
            </p:cNvPr>
            <p:cNvCxnSpPr/>
            <p:nvPr/>
          </p:nvCxnSpPr>
          <p:spPr>
            <a:xfrm>
              <a:off x="1882066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29F7AA8-7637-4A4A-A0F9-4E92E1A6D76E}"/>
                </a:ext>
              </a:extLst>
            </p:cNvPr>
            <p:cNvCxnSpPr/>
            <p:nvPr/>
          </p:nvCxnSpPr>
          <p:spPr>
            <a:xfrm>
              <a:off x="3503720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0D7E0F5-B751-4A62-BC10-0A4664305161}"/>
                </a:ext>
              </a:extLst>
            </p:cNvPr>
            <p:cNvCxnSpPr/>
            <p:nvPr/>
          </p:nvCxnSpPr>
          <p:spPr>
            <a:xfrm>
              <a:off x="8368682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762955-3DE7-42C1-BA00-85374074E81D}"/>
                </a:ext>
              </a:extLst>
            </p:cNvPr>
            <p:cNvCxnSpPr/>
            <p:nvPr/>
          </p:nvCxnSpPr>
          <p:spPr>
            <a:xfrm>
              <a:off x="6747028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0495887-201A-43B4-9ED7-4B28F4654BCD}"/>
                </a:ext>
              </a:extLst>
            </p:cNvPr>
            <p:cNvCxnSpPr/>
            <p:nvPr/>
          </p:nvCxnSpPr>
          <p:spPr>
            <a:xfrm>
              <a:off x="5125374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0C59DE4-7983-43B4-8AC4-1F0038F7E20C}"/>
                </a:ext>
              </a:extLst>
            </p:cNvPr>
            <p:cNvCxnSpPr/>
            <p:nvPr/>
          </p:nvCxnSpPr>
          <p:spPr>
            <a:xfrm>
              <a:off x="9990338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F4E32B2-F08B-4213-8A85-CBEAD6B7D7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52" y="1595738"/>
            <a:ext cx="1143000" cy="1143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E1DC30-86BA-449B-B533-4E4E68FDC547}"/>
              </a:ext>
            </a:extLst>
          </p:cNvPr>
          <p:cNvSpPr txBox="1"/>
          <p:nvPr/>
        </p:nvSpPr>
        <p:spPr>
          <a:xfrm>
            <a:off x="612222" y="2890799"/>
            <a:ext cx="1330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2AAA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Aviation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27E082-AADC-4F53-8174-1D873704FB7A}"/>
              </a:ext>
            </a:extLst>
          </p:cNvPr>
          <p:cNvGrpSpPr/>
          <p:nvPr/>
        </p:nvGrpSpPr>
        <p:grpSpPr>
          <a:xfrm>
            <a:off x="2041859" y="1596630"/>
            <a:ext cx="1621649" cy="1601055"/>
            <a:chOff x="2041859" y="1636448"/>
            <a:chExt cx="1621649" cy="16010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4DDAD8-1D06-4BB2-B56A-6AAE35DE9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3416" y="1636448"/>
              <a:ext cx="1158535" cy="115853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C2A504A-D88E-4DD8-ADB3-6DC4B8ECE6C0}"/>
                </a:ext>
              </a:extLst>
            </p:cNvPr>
            <p:cNvSpPr txBox="1"/>
            <p:nvPr/>
          </p:nvSpPr>
          <p:spPr>
            <a:xfrm>
              <a:off x="2041859" y="2714283"/>
              <a:ext cx="1621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Construction Administration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FE7E56-B4C8-4516-8209-61F9C0A317AA}"/>
              </a:ext>
            </a:extLst>
          </p:cNvPr>
          <p:cNvGrpSpPr/>
          <p:nvPr/>
        </p:nvGrpSpPr>
        <p:grpSpPr>
          <a:xfrm>
            <a:off x="3672390" y="1519447"/>
            <a:ext cx="1621649" cy="1755421"/>
            <a:chOff x="3672390" y="1482082"/>
            <a:chExt cx="1621649" cy="175542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A2D0DF2-EF51-42F5-AB6B-3485D6BE8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764" y="1482082"/>
              <a:ext cx="1312901" cy="131290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C92DB35-A437-40B4-9C90-BD6ABC4898F9}"/>
                </a:ext>
              </a:extLst>
            </p:cNvPr>
            <p:cNvSpPr txBox="1"/>
            <p:nvPr/>
          </p:nvSpPr>
          <p:spPr>
            <a:xfrm>
              <a:off x="3672390" y="2714283"/>
              <a:ext cx="1621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Acquisition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342F67A-445E-46FC-8701-0449F290EAC9}"/>
              </a:ext>
            </a:extLst>
          </p:cNvPr>
          <p:cNvGrpSpPr/>
          <p:nvPr/>
        </p:nvGrpSpPr>
        <p:grpSpPr>
          <a:xfrm>
            <a:off x="5268700" y="1604185"/>
            <a:ext cx="1621649" cy="1585944"/>
            <a:chOff x="511951" y="3750796"/>
            <a:chExt cx="1621649" cy="158594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E4A3156-DD3A-4100-BF90-2FAAEE41D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190" y="3750796"/>
              <a:ext cx="1051172" cy="1051172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9B3A2D6-5056-4955-B5BD-E23BD3B23990}"/>
                </a:ext>
              </a:extLst>
            </p:cNvPr>
            <p:cNvSpPr txBox="1"/>
            <p:nvPr/>
          </p:nvSpPr>
          <p:spPr>
            <a:xfrm>
              <a:off x="511951" y="4813520"/>
              <a:ext cx="1621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Landscape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Architecture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440863-A519-4DD1-9289-03524F012CB4}"/>
              </a:ext>
            </a:extLst>
          </p:cNvPr>
          <p:cNvGrpSpPr/>
          <p:nvPr/>
        </p:nvGrpSpPr>
        <p:grpSpPr>
          <a:xfrm>
            <a:off x="6906828" y="1668407"/>
            <a:ext cx="1621649" cy="1457500"/>
            <a:chOff x="6906828" y="1780003"/>
            <a:chExt cx="1621649" cy="14575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2B822EE-27FF-4B90-AAD4-BC8C5C1CC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311" y="1780003"/>
              <a:ext cx="1014980" cy="101498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7ACE20C-FE9B-42C1-872F-62A54A8D287F}"/>
                </a:ext>
              </a:extLst>
            </p:cNvPr>
            <p:cNvSpPr txBox="1"/>
            <p:nvPr/>
          </p:nvSpPr>
          <p:spPr>
            <a:xfrm>
              <a:off x="6906828" y="2714283"/>
              <a:ext cx="1621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Municipal Development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4DF4A6B-A206-47A3-8E69-C6DE8E932F21}"/>
              </a:ext>
            </a:extLst>
          </p:cNvPr>
          <p:cNvGrpSpPr/>
          <p:nvPr/>
        </p:nvGrpSpPr>
        <p:grpSpPr>
          <a:xfrm>
            <a:off x="10120584" y="1577039"/>
            <a:ext cx="1621649" cy="1640236"/>
            <a:chOff x="3636898" y="3696504"/>
            <a:chExt cx="1621649" cy="164023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BB0061D-34CE-46DF-B08D-822067115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847" y="3696504"/>
              <a:ext cx="1159756" cy="1159756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772C93-99F4-40A0-BB20-8FFFEBF52029}"/>
                </a:ext>
              </a:extLst>
            </p:cNvPr>
            <p:cNvSpPr txBox="1"/>
            <p:nvPr/>
          </p:nvSpPr>
          <p:spPr>
            <a:xfrm>
              <a:off x="3636898" y="4813520"/>
              <a:ext cx="1621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Parks and Recreation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22DBEAB-E198-4E8D-850B-6BD2452E6595}"/>
              </a:ext>
            </a:extLst>
          </p:cNvPr>
          <p:cNvGrpSpPr/>
          <p:nvPr/>
        </p:nvGrpSpPr>
        <p:grpSpPr>
          <a:xfrm>
            <a:off x="612222" y="3726116"/>
            <a:ext cx="1330660" cy="1620156"/>
            <a:chOff x="10175753" y="1617347"/>
            <a:chExt cx="1330660" cy="162015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FEC79A0-33D0-49AC-8AB3-54796ED48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265" y="1617347"/>
              <a:ext cx="1177636" cy="117763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E8137E9-DA20-46E3-872F-5EB088253410}"/>
                </a:ext>
              </a:extLst>
            </p:cNvPr>
            <p:cNvSpPr txBox="1"/>
            <p:nvPr/>
          </p:nvSpPr>
          <p:spPr>
            <a:xfrm>
              <a:off x="10175753" y="2929726"/>
              <a:ext cx="1330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Planning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C68FA2-D49E-48E7-B041-7C3F9593DD61}"/>
              </a:ext>
            </a:extLst>
          </p:cNvPr>
          <p:cNvGrpSpPr/>
          <p:nvPr/>
        </p:nvGrpSpPr>
        <p:grpSpPr>
          <a:xfrm>
            <a:off x="2170297" y="3744942"/>
            <a:ext cx="1330660" cy="1582505"/>
            <a:chOff x="5430665" y="1654998"/>
            <a:chExt cx="1330660" cy="158250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D29518C-B164-411A-82BE-919F755C4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6003" y="1654998"/>
              <a:ext cx="1139985" cy="1139985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469E3BC-E55D-495E-BCD8-39A8580C0FF5}"/>
                </a:ext>
              </a:extLst>
            </p:cNvPr>
            <p:cNvSpPr txBox="1"/>
            <p:nvPr/>
          </p:nvSpPr>
          <p:spPr>
            <a:xfrm>
              <a:off x="5430665" y="2714283"/>
              <a:ext cx="13306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Program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Management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1BBBB85-2535-4648-B7B9-2D7098A4AD66}"/>
              </a:ext>
            </a:extLst>
          </p:cNvPr>
          <p:cNvGrpSpPr/>
          <p:nvPr/>
        </p:nvGrpSpPr>
        <p:grpSpPr>
          <a:xfrm>
            <a:off x="3665596" y="3720265"/>
            <a:ext cx="1630525" cy="1631858"/>
            <a:chOff x="2041859" y="3704882"/>
            <a:chExt cx="1630525" cy="163185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A862351-66F9-46CA-92EC-8D67273A2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183" y="3704882"/>
              <a:ext cx="1143000" cy="114300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32A6FE-087E-4809-B45B-9DDCCB8BEA96}"/>
                </a:ext>
              </a:extLst>
            </p:cNvPr>
            <p:cNvSpPr txBox="1"/>
            <p:nvPr/>
          </p:nvSpPr>
          <p:spPr>
            <a:xfrm>
              <a:off x="2041859" y="4813520"/>
              <a:ext cx="16305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Development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30A171-CF21-4C99-B16C-911709387149}"/>
              </a:ext>
            </a:extLst>
          </p:cNvPr>
          <p:cNvGrpSpPr/>
          <p:nvPr/>
        </p:nvGrpSpPr>
        <p:grpSpPr>
          <a:xfrm>
            <a:off x="5277563" y="3742988"/>
            <a:ext cx="1603922" cy="1586412"/>
            <a:chOff x="8528469" y="1651091"/>
            <a:chExt cx="1603922" cy="158641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8306E17-3773-40F9-AAF4-1D054C988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7353" y="1651091"/>
              <a:ext cx="1143892" cy="114389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88B8B02-36F9-428A-BCFC-95F62AC7B0D5}"/>
                </a:ext>
              </a:extLst>
            </p:cNvPr>
            <p:cNvSpPr txBox="1"/>
            <p:nvPr/>
          </p:nvSpPr>
          <p:spPr>
            <a:xfrm>
              <a:off x="8528469" y="2929726"/>
              <a:ext cx="1603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Surveying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65A6A83-3800-49ED-9CB7-139A04A05A85}"/>
              </a:ext>
            </a:extLst>
          </p:cNvPr>
          <p:cNvGrpSpPr/>
          <p:nvPr/>
        </p:nvGrpSpPr>
        <p:grpSpPr>
          <a:xfrm>
            <a:off x="6935166" y="3720265"/>
            <a:ext cx="1630525" cy="1631858"/>
            <a:chOff x="5276292" y="3704882"/>
            <a:chExt cx="1630525" cy="1631858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7E05070-4D4B-4A9C-972C-9ACB2B987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948" y="3704882"/>
              <a:ext cx="1143000" cy="114300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DED786C-A8F2-4CA8-AB99-91DCD81AF286}"/>
                </a:ext>
              </a:extLst>
            </p:cNvPr>
            <p:cNvSpPr txBox="1"/>
            <p:nvPr/>
          </p:nvSpPr>
          <p:spPr>
            <a:xfrm>
              <a:off x="5276292" y="5028963"/>
              <a:ext cx="16305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Traffic Mobility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62D6AB3-1D9F-489F-930C-E4C906F87CD3}"/>
              </a:ext>
            </a:extLst>
          </p:cNvPr>
          <p:cNvGrpSpPr/>
          <p:nvPr/>
        </p:nvGrpSpPr>
        <p:grpSpPr>
          <a:xfrm>
            <a:off x="8537059" y="3720855"/>
            <a:ext cx="1603922" cy="1630678"/>
            <a:chOff x="6924547" y="3706062"/>
            <a:chExt cx="1603922" cy="1630678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0B5253D4-00BA-40C5-AA34-2D5767BE9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1350" y="3706062"/>
              <a:ext cx="1140640" cy="114064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31411FF-B85F-4442-83B5-7A4A751BF976}"/>
                </a:ext>
              </a:extLst>
            </p:cNvPr>
            <p:cNvSpPr txBox="1"/>
            <p:nvPr/>
          </p:nvSpPr>
          <p:spPr>
            <a:xfrm>
              <a:off x="6924547" y="5028963"/>
              <a:ext cx="1603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Transit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DD7F41A-C1E7-46E4-904B-47F16B5E7F1A}"/>
              </a:ext>
            </a:extLst>
          </p:cNvPr>
          <p:cNvGrpSpPr/>
          <p:nvPr/>
        </p:nvGrpSpPr>
        <p:grpSpPr>
          <a:xfrm>
            <a:off x="10217448" y="3720574"/>
            <a:ext cx="1603922" cy="1631241"/>
            <a:chOff x="8528469" y="3705499"/>
            <a:chExt cx="1603922" cy="163124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8F5F08C0-ADBB-4FCE-9052-CB54A23EC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9547" y="3705499"/>
              <a:ext cx="1141766" cy="1141766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535F5FB-C6BD-4DB8-96CA-6F5C9405D0DB}"/>
                </a:ext>
              </a:extLst>
            </p:cNvPr>
            <p:cNvSpPr txBox="1"/>
            <p:nvPr/>
          </p:nvSpPr>
          <p:spPr>
            <a:xfrm>
              <a:off x="8528469" y="5028963"/>
              <a:ext cx="1603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Transportation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0B05BA7-BD58-4975-8882-98AAC8AA8474}"/>
              </a:ext>
            </a:extLst>
          </p:cNvPr>
          <p:cNvGrpSpPr/>
          <p:nvPr/>
        </p:nvGrpSpPr>
        <p:grpSpPr>
          <a:xfrm>
            <a:off x="8666273" y="1581229"/>
            <a:ext cx="1432279" cy="1631857"/>
            <a:chOff x="10182823" y="3704883"/>
            <a:chExt cx="1432279" cy="1631857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490BF35-34FB-46C3-A1E8-C084B32F3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7463" y="3704883"/>
              <a:ext cx="1142999" cy="1142999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5F5F94E-C9DE-4C3A-BAB4-BE6AF4072E52}"/>
                </a:ext>
              </a:extLst>
            </p:cNvPr>
            <p:cNvSpPr txBox="1"/>
            <p:nvPr/>
          </p:nvSpPr>
          <p:spPr>
            <a:xfrm>
              <a:off x="10182823" y="4813520"/>
              <a:ext cx="1432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Municipal Utilities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64EAB3F5-7E7B-4A73-AF91-D7FCA1D72347}"/>
              </a:ext>
            </a:extLst>
          </p:cNvPr>
          <p:cNvSpPr txBox="1"/>
          <p:nvPr/>
        </p:nvSpPr>
        <p:spPr>
          <a:xfrm>
            <a:off x="423581" y="277534"/>
            <a:ext cx="11561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SERVICES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478CE42-1A1C-4FBA-8156-E04AC6E587E9}"/>
              </a:ext>
            </a:extLst>
          </p:cNvPr>
          <p:cNvSpPr/>
          <p:nvPr/>
        </p:nvSpPr>
        <p:spPr>
          <a:xfrm rot="5400000">
            <a:off x="906906" y="158534"/>
            <a:ext cx="210930" cy="2024743"/>
          </a:xfrm>
          <a:prstGeom prst="rect">
            <a:avLst/>
          </a:prstGeom>
          <a:solidFill>
            <a:srgbClr val="1D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BA7B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AA2BC33-42DD-484D-9C92-FB2F6B2F300E}"/>
              </a:ext>
            </a:extLst>
          </p:cNvPr>
          <p:cNvGrpSpPr/>
          <p:nvPr/>
        </p:nvGrpSpPr>
        <p:grpSpPr>
          <a:xfrm>
            <a:off x="10671711" y="5861049"/>
            <a:ext cx="991782" cy="996951"/>
            <a:chOff x="10671711" y="5861049"/>
            <a:chExt cx="991782" cy="99695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48BABF5-DC44-486C-BCC1-E81CC1086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1711" y="5869438"/>
              <a:ext cx="695396" cy="683317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7C41AB6-9C04-48E3-95C4-1C6C657F3FC8}"/>
                </a:ext>
              </a:extLst>
            </p:cNvPr>
            <p:cNvSpPr/>
            <p:nvPr/>
          </p:nvSpPr>
          <p:spPr>
            <a:xfrm>
              <a:off x="11452563" y="5861049"/>
              <a:ext cx="210930" cy="996951"/>
            </a:xfrm>
            <a:prstGeom prst="rect">
              <a:avLst/>
            </a:prstGeom>
            <a:solidFill>
              <a:srgbClr val="1D4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BA7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6425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F13DAB3-4888-4D36-A386-4D5F810F5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67" y="4719740"/>
            <a:ext cx="5427711" cy="157182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75A8DF-F5F6-41B3-9B37-4A027FE50A19}"/>
              </a:ext>
            </a:extLst>
          </p:cNvPr>
          <p:cNvSpPr txBox="1"/>
          <p:nvPr/>
        </p:nvSpPr>
        <p:spPr>
          <a:xfrm>
            <a:off x="423581" y="277534"/>
            <a:ext cx="11561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AVIATION EXPERIENCE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98397B-78C8-44A3-8C50-C9FECE014689}"/>
              </a:ext>
            </a:extLst>
          </p:cNvPr>
          <p:cNvSpPr/>
          <p:nvPr/>
        </p:nvSpPr>
        <p:spPr>
          <a:xfrm rot="5400000">
            <a:off x="906906" y="158534"/>
            <a:ext cx="210930" cy="2024743"/>
          </a:xfrm>
          <a:prstGeom prst="rect">
            <a:avLst/>
          </a:prstGeom>
          <a:solidFill>
            <a:srgbClr val="1D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BA7B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864169-8201-4EB0-9C67-93CA834370BC}"/>
              </a:ext>
            </a:extLst>
          </p:cNvPr>
          <p:cNvCxnSpPr>
            <a:cxnSpLocks/>
          </p:cNvCxnSpPr>
          <p:nvPr/>
        </p:nvCxnSpPr>
        <p:spPr>
          <a:xfrm>
            <a:off x="4625674" y="1652513"/>
            <a:ext cx="0" cy="4216925"/>
          </a:xfrm>
          <a:prstGeom prst="line">
            <a:avLst/>
          </a:prstGeom>
          <a:ln>
            <a:solidFill>
              <a:srgbClr val="A2A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1B315C-D765-40C0-957B-147929CEFD80}"/>
              </a:ext>
            </a:extLst>
          </p:cNvPr>
          <p:cNvGrpSpPr/>
          <p:nvPr/>
        </p:nvGrpSpPr>
        <p:grpSpPr>
          <a:xfrm>
            <a:off x="10671711" y="5861049"/>
            <a:ext cx="991782" cy="996951"/>
            <a:chOff x="10671711" y="5861049"/>
            <a:chExt cx="991782" cy="99695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C9C3395-6FA0-4766-8843-146381D3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1711" y="5869438"/>
              <a:ext cx="695396" cy="68331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D2106A-5175-4F96-9B94-D0BE6D3F287E}"/>
                </a:ext>
              </a:extLst>
            </p:cNvPr>
            <p:cNvSpPr/>
            <p:nvPr/>
          </p:nvSpPr>
          <p:spPr>
            <a:xfrm>
              <a:off x="11452563" y="5861049"/>
              <a:ext cx="210930" cy="996951"/>
            </a:xfrm>
            <a:prstGeom prst="rect">
              <a:avLst/>
            </a:prstGeom>
            <a:solidFill>
              <a:srgbClr val="1D4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BA7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A225ECC-C8B7-40DE-95D3-FA91EB8C5010}"/>
              </a:ext>
            </a:extLst>
          </p:cNvPr>
          <p:cNvSpPr txBox="1"/>
          <p:nvPr/>
        </p:nvSpPr>
        <p:spPr>
          <a:xfrm>
            <a:off x="2024743" y="986239"/>
            <a:ext cx="10167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THE NUMBERS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29AB352-E460-4874-8554-D8845605B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8" y="1189723"/>
            <a:ext cx="5724131" cy="1181587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56BF5A7-5996-4080-936B-561C25080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456" y="2454624"/>
            <a:ext cx="2024858" cy="2165194"/>
          </a:xfrm>
          <a:prstGeom prst="rect">
            <a:avLst/>
          </a:prstGeom>
        </p:spPr>
      </p:pic>
      <p:pic>
        <p:nvPicPr>
          <p:cNvPr id="10" name="Picture 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6BD07AC4-4089-4794-A4DB-DFACB298E9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9" y="2541134"/>
            <a:ext cx="1789267" cy="1992175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4D56B65-484D-4EAD-82B1-BA4AB6917E1F}"/>
              </a:ext>
            </a:extLst>
          </p:cNvPr>
          <p:cNvCxnSpPr>
            <a:cxnSpLocks/>
          </p:cNvCxnSpPr>
          <p:nvPr/>
        </p:nvCxnSpPr>
        <p:spPr>
          <a:xfrm flipH="1">
            <a:off x="5042892" y="4635694"/>
            <a:ext cx="5256263" cy="0"/>
          </a:xfrm>
          <a:prstGeom prst="line">
            <a:avLst/>
          </a:prstGeom>
          <a:ln>
            <a:solidFill>
              <a:srgbClr val="A2A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34C87D9-9D80-480B-80DC-3433F76070B4}"/>
              </a:ext>
            </a:extLst>
          </p:cNvPr>
          <p:cNvCxnSpPr>
            <a:cxnSpLocks/>
          </p:cNvCxnSpPr>
          <p:nvPr/>
        </p:nvCxnSpPr>
        <p:spPr>
          <a:xfrm flipH="1">
            <a:off x="5042892" y="2370836"/>
            <a:ext cx="5256263" cy="0"/>
          </a:xfrm>
          <a:prstGeom prst="line">
            <a:avLst/>
          </a:prstGeom>
          <a:ln>
            <a:solidFill>
              <a:srgbClr val="A2A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AE14637-7853-4AB5-9200-453E0568FB43}"/>
              </a:ext>
            </a:extLst>
          </p:cNvPr>
          <p:cNvCxnSpPr>
            <a:cxnSpLocks/>
          </p:cNvCxnSpPr>
          <p:nvPr/>
        </p:nvCxnSpPr>
        <p:spPr>
          <a:xfrm>
            <a:off x="7673816" y="2650323"/>
            <a:ext cx="0" cy="1773796"/>
          </a:xfrm>
          <a:prstGeom prst="line">
            <a:avLst/>
          </a:prstGeom>
          <a:ln>
            <a:solidFill>
              <a:srgbClr val="A2A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8CAE921-1FD9-4098-8F01-7FA9C1527723}"/>
              </a:ext>
            </a:extLst>
          </p:cNvPr>
          <p:cNvSpPr/>
          <p:nvPr/>
        </p:nvSpPr>
        <p:spPr>
          <a:xfrm>
            <a:off x="4495527" y="4197530"/>
            <a:ext cx="313422" cy="862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6FA9D8AC-64F2-4742-AD4A-90C2CE484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3" y="1479855"/>
            <a:ext cx="4094621" cy="478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32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, outdoor, scene, way&#10;&#10;Description automatically generated">
            <a:extLst>
              <a:ext uri="{FF2B5EF4-FFF2-40B4-BE49-F238E27FC236}">
                <a16:creationId xmlns:a16="http://schemas.microsoft.com/office/drawing/2014/main" id="{EE3348E9-2E94-4B06-830C-1EC0A497FF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6"/>
          <a:stretch/>
        </p:blipFill>
        <p:spPr>
          <a:xfrm>
            <a:off x="6089932" y="4075332"/>
            <a:ext cx="2691264" cy="1667674"/>
          </a:xfrm>
          <a:prstGeom prst="rect">
            <a:avLst/>
          </a:prstGeom>
        </p:spPr>
      </p:pic>
      <p:pic>
        <p:nvPicPr>
          <p:cNvPr id="7" name="Picture 6" descr="A picture containing sky, outdoor, road, empty&#10;&#10;Description automatically generated">
            <a:extLst>
              <a:ext uri="{FF2B5EF4-FFF2-40B4-BE49-F238E27FC236}">
                <a16:creationId xmlns:a16="http://schemas.microsoft.com/office/drawing/2014/main" id="{DAE5D317-91CF-4714-A722-3FBC550AB3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9" b="22878"/>
          <a:stretch/>
        </p:blipFill>
        <p:spPr>
          <a:xfrm>
            <a:off x="6094856" y="1402803"/>
            <a:ext cx="6097145" cy="2435186"/>
          </a:xfrm>
          <a:prstGeom prst="rect">
            <a:avLst/>
          </a:prstGeom>
        </p:spPr>
      </p:pic>
      <p:pic>
        <p:nvPicPr>
          <p:cNvPr id="3" name="Picture 2" descr="A picture containing grass, sky, outdoor, way&#10;&#10;Description automatically generated">
            <a:extLst>
              <a:ext uri="{FF2B5EF4-FFF2-40B4-BE49-F238E27FC236}">
                <a16:creationId xmlns:a16="http://schemas.microsoft.com/office/drawing/2014/main" id="{D4249289-6B42-4E39-9DC6-65773CFE09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"/>
          <a:stretch/>
        </p:blipFill>
        <p:spPr>
          <a:xfrm>
            <a:off x="-1" y="1402803"/>
            <a:ext cx="5846989" cy="43402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D02231-9572-43FF-86AA-CFAD60953BB6}"/>
              </a:ext>
            </a:extLst>
          </p:cNvPr>
          <p:cNvSpPr/>
          <p:nvPr/>
        </p:nvSpPr>
        <p:spPr>
          <a:xfrm>
            <a:off x="-1" y="5085865"/>
            <a:ext cx="2743201" cy="338554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E4D409-BB6C-4641-9B96-7BF574BEABFB}"/>
              </a:ext>
            </a:extLst>
          </p:cNvPr>
          <p:cNvSpPr txBox="1"/>
          <p:nvPr/>
        </p:nvSpPr>
        <p:spPr>
          <a:xfrm>
            <a:off x="423581" y="277534"/>
            <a:ext cx="11561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AVIATION EXPERIENCE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DE620-D684-4A69-8C94-5F137A2A2FC6}"/>
              </a:ext>
            </a:extLst>
          </p:cNvPr>
          <p:cNvSpPr/>
          <p:nvPr/>
        </p:nvSpPr>
        <p:spPr>
          <a:xfrm rot="5400000">
            <a:off x="906906" y="158534"/>
            <a:ext cx="210930" cy="2024743"/>
          </a:xfrm>
          <a:prstGeom prst="rect">
            <a:avLst/>
          </a:prstGeom>
          <a:solidFill>
            <a:srgbClr val="1D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BA7B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4C321E-4CBC-4D15-8795-35240069DD78}"/>
              </a:ext>
            </a:extLst>
          </p:cNvPr>
          <p:cNvGrpSpPr/>
          <p:nvPr/>
        </p:nvGrpSpPr>
        <p:grpSpPr>
          <a:xfrm>
            <a:off x="10671711" y="5861049"/>
            <a:ext cx="991782" cy="996951"/>
            <a:chOff x="10671711" y="5861049"/>
            <a:chExt cx="991782" cy="99695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5F81F5D-4BE2-4B32-9325-C6AB768EB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1711" y="5869438"/>
              <a:ext cx="695396" cy="68331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0DBF445-C2EB-4FD5-9F05-F237A233427B}"/>
                </a:ext>
              </a:extLst>
            </p:cNvPr>
            <p:cNvSpPr/>
            <p:nvPr/>
          </p:nvSpPr>
          <p:spPr>
            <a:xfrm>
              <a:off x="11452563" y="5861049"/>
              <a:ext cx="210930" cy="996951"/>
            </a:xfrm>
            <a:prstGeom prst="rect">
              <a:avLst/>
            </a:prstGeom>
            <a:solidFill>
              <a:srgbClr val="1D4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BA7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E5844F2A-34D3-40F3-9611-83A4232638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4" b="18106"/>
          <a:stretch/>
        </p:blipFill>
        <p:spPr>
          <a:xfrm>
            <a:off x="9029063" y="4075333"/>
            <a:ext cx="3162937" cy="16676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740D2-062D-49D7-8DDC-D487DDFBF2E7}"/>
              </a:ext>
            </a:extLst>
          </p:cNvPr>
          <p:cNvSpPr txBox="1"/>
          <p:nvPr/>
        </p:nvSpPr>
        <p:spPr>
          <a:xfrm>
            <a:off x="318682" y="5085865"/>
            <a:ext cx="602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 County Airport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A341C1-F63E-4017-9051-9C4638E1C1CD}"/>
              </a:ext>
            </a:extLst>
          </p:cNvPr>
          <p:cNvSpPr/>
          <p:nvPr/>
        </p:nvSpPr>
        <p:spPr>
          <a:xfrm>
            <a:off x="9892936" y="3375095"/>
            <a:ext cx="2303417" cy="338554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48A810-74F6-4C6F-BF3C-B05585CB42CF}"/>
              </a:ext>
            </a:extLst>
          </p:cNvPr>
          <p:cNvSpPr txBox="1"/>
          <p:nvPr/>
        </p:nvSpPr>
        <p:spPr>
          <a:xfrm>
            <a:off x="10040982" y="3375095"/>
            <a:ext cx="2241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Reidsville Airport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142953-CF6E-431E-9DD0-AF070B6B5A2F}"/>
              </a:ext>
            </a:extLst>
          </p:cNvPr>
          <p:cNvSpPr/>
          <p:nvPr/>
        </p:nvSpPr>
        <p:spPr>
          <a:xfrm>
            <a:off x="6089932" y="5229610"/>
            <a:ext cx="1695531" cy="338554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49AB56-9120-4879-BD6D-2E509EA0B731}"/>
              </a:ext>
            </a:extLst>
          </p:cNvPr>
          <p:cNvSpPr txBox="1"/>
          <p:nvPr/>
        </p:nvSpPr>
        <p:spPr>
          <a:xfrm>
            <a:off x="6138652" y="5229610"/>
            <a:ext cx="1577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Baxley Airport</a:t>
            </a:r>
          </a:p>
        </p:txBody>
      </p:sp>
      <p:pic>
        <p:nvPicPr>
          <p:cNvPr id="15" name="Picture 14" descr="A picture containing outdoor, sky, plane, grass&#10;&#10;Description automatically generated">
            <a:extLst>
              <a:ext uri="{FF2B5EF4-FFF2-40B4-BE49-F238E27FC236}">
                <a16:creationId xmlns:a16="http://schemas.microsoft.com/office/drawing/2014/main" id="{9A5A8D60-27D9-4054-A470-D2229815FA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1" b="8630"/>
          <a:stretch/>
        </p:blipFill>
        <p:spPr>
          <a:xfrm>
            <a:off x="9034786" y="4075332"/>
            <a:ext cx="3157214" cy="166767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4BAD1B6-E94C-4C9F-9589-EBEE91AB93D4}"/>
              </a:ext>
            </a:extLst>
          </p:cNvPr>
          <p:cNvSpPr/>
          <p:nvPr/>
        </p:nvSpPr>
        <p:spPr>
          <a:xfrm>
            <a:off x="9024140" y="5235176"/>
            <a:ext cx="1734477" cy="338554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9018E6-C80A-4AE5-8FC1-45CD88CB6952}"/>
              </a:ext>
            </a:extLst>
          </p:cNvPr>
          <p:cNvSpPr txBox="1"/>
          <p:nvPr/>
        </p:nvSpPr>
        <p:spPr>
          <a:xfrm>
            <a:off x="9072859" y="5235176"/>
            <a:ext cx="1734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Toccoa Airport</a:t>
            </a:r>
          </a:p>
        </p:txBody>
      </p:sp>
    </p:spTree>
    <p:extLst>
      <p:ext uri="{BB962C8B-B14F-4D97-AF65-F5344CB8AC3E}">
        <p14:creationId xmlns:p14="http://schemas.microsoft.com/office/powerpoint/2010/main" val="349931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MT Brand_Organic Shape Accents_Template">
  <a:themeElements>
    <a:clrScheme name="Custom 2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71D0F6"/>
      </a:accent1>
      <a:accent2>
        <a:srgbClr val="0096D6"/>
      </a:accent2>
      <a:accent3>
        <a:srgbClr val="005695"/>
      </a:accent3>
      <a:accent4>
        <a:srgbClr val="BFEAF8"/>
      </a:accent4>
      <a:accent5>
        <a:srgbClr val="16B0E3"/>
      </a:accent5>
      <a:accent6>
        <a:srgbClr val="005695"/>
      </a:accent6>
      <a:hlink>
        <a:srgbClr val="3FCDE7"/>
      </a:hlink>
      <a:folHlink>
        <a:srgbClr val="A9D3E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T Brand_Organic Shape Accents_Template" id="{AFB58FF7-2904-4034-8909-CDE357DF9F54}" vid="{3B59048E-5463-4543-BA8D-DA7AE0B135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153</Words>
  <Application>Microsoft Office PowerPoint</Application>
  <PresentationFormat>Widescreen</PresentationFormat>
  <Paragraphs>64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Wingdings</vt:lpstr>
      <vt:lpstr>Office Theme</vt:lpstr>
      <vt:lpstr>1_Office Theme</vt:lpstr>
      <vt:lpstr>CMT Brand_Organic Shape Accents_Template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Landry</dc:creator>
  <cp:lastModifiedBy>Lisa Balkunas</cp:lastModifiedBy>
  <cp:revision>1</cp:revision>
  <dcterms:created xsi:type="dcterms:W3CDTF">2021-10-11T17:56:18Z</dcterms:created>
  <dcterms:modified xsi:type="dcterms:W3CDTF">2021-10-12T15:35:22Z</dcterms:modified>
</cp:coreProperties>
</file>